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2"/>
  </p:notesMasterIdLst>
  <p:sldIdLst>
    <p:sldId id="264" r:id="rId5"/>
    <p:sldId id="312" r:id="rId6"/>
    <p:sldId id="313" r:id="rId7"/>
    <p:sldId id="317" r:id="rId8"/>
    <p:sldId id="314" r:id="rId9"/>
    <p:sldId id="316" r:id="rId10"/>
    <p:sldId id="319" r:id="rId11"/>
    <p:sldId id="329" r:id="rId12"/>
    <p:sldId id="318" r:id="rId13"/>
    <p:sldId id="332" r:id="rId14"/>
    <p:sldId id="328" r:id="rId15"/>
    <p:sldId id="330" r:id="rId16"/>
    <p:sldId id="325" r:id="rId17"/>
    <p:sldId id="333" r:id="rId18"/>
    <p:sldId id="326" r:id="rId19"/>
    <p:sldId id="322" r:id="rId20"/>
    <p:sldId id="32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1FEE07-49AF-0E19-1644-C3AE8305F851}" v="746" dt="2022-04-27T20:09:21.525"/>
    <p1510:client id="{7826E152-586D-70DC-2768-8DF101B17416}" v="2067" dt="2022-04-27T18:23:10.026"/>
    <p1510:client id="{AD4F54CF-E0DC-46E1-BC44-FF4199404997}" v="103" dt="2022-04-27T21:18:00.667"/>
    <p1510:client id="{DFB431C6-2D8F-4CD0-895D-043D163DCD6D}" v="2813" dt="2022-04-27T18:57:23.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5c91a4e6aad9ee6f4368b99798f94dd51928bdfc0a84375001399679a8ad1d39::" providerId="AD" clId="Web-{AD4F54CF-E0DC-46E1-BC44-FF4199404997}"/>
    <pc:docChg chg="addSld delSld modSld">
      <pc:chgData name="Guest User" userId="S::urn:spo:anon#5c91a4e6aad9ee6f4368b99798f94dd51928bdfc0a84375001399679a8ad1d39::" providerId="AD" clId="Web-{AD4F54CF-E0DC-46E1-BC44-FF4199404997}" dt="2022-04-27T21:18:00.667" v="102" actId="1076"/>
      <pc:docMkLst>
        <pc:docMk/>
      </pc:docMkLst>
      <pc:sldChg chg="modSp">
        <pc:chgData name="Guest User" userId="S::urn:spo:anon#5c91a4e6aad9ee6f4368b99798f94dd51928bdfc0a84375001399679a8ad1d39::" providerId="AD" clId="Web-{AD4F54CF-E0DC-46E1-BC44-FF4199404997}" dt="2022-04-27T21:00:00.980" v="1" actId="1076"/>
        <pc:sldMkLst>
          <pc:docMk/>
          <pc:sldMk cId="2739899310" sldId="313"/>
        </pc:sldMkLst>
        <pc:picChg chg="mod">
          <ac:chgData name="Guest User" userId="S::urn:spo:anon#5c91a4e6aad9ee6f4368b99798f94dd51928bdfc0a84375001399679a8ad1d39::" providerId="AD" clId="Web-{AD4F54CF-E0DC-46E1-BC44-FF4199404997}" dt="2022-04-27T21:00:00.980" v="1" actId="1076"/>
          <ac:picMkLst>
            <pc:docMk/>
            <pc:sldMk cId="2739899310" sldId="313"/>
            <ac:picMk id="4" creationId="{CACE8EB7-5570-B0D0-F15B-B802F2EEB2AF}"/>
          </ac:picMkLst>
        </pc:picChg>
      </pc:sldChg>
      <pc:sldChg chg="modSp">
        <pc:chgData name="Guest User" userId="S::urn:spo:anon#5c91a4e6aad9ee6f4368b99798f94dd51928bdfc0a84375001399679a8ad1d39::" providerId="AD" clId="Web-{AD4F54CF-E0DC-46E1-BC44-FF4199404997}" dt="2022-04-27T21:01:24.545" v="6" actId="14100"/>
        <pc:sldMkLst>
          <pc:docMk/>
          <pc:sldMk cId="4092491944" sldId="316"/>
        </pc:sldMkLst>
        <pc:spChg chg="mod">
          <ac:chgData name="Guest User" userId="S::urn:spo:anon#5c91a4e6aad9ee6f4368b99798f94dd51928bdfc0a84375001399679a8ad1d39::" providerId="AD" clId="Web-{AD4F54CF-E0DC-46E1-BC44-FF4199404997}" dt="2022-04-27T21:01:24.545" v="6" actId="14100"/>
          <ac:spMkLst>
            <pc:docMk/>
            <pc:sldMk cId="4092491944" sldId="316"/>
            <ac:spMk id="3" creationId="{6B9F9B59-15F3-BFB5-A96F-C25CAC56279C}"/>
          </ac:spMkLst>
        </pc:spChg>
      </pc:sldChg>
      <pc:sldChg chg="modSp">
        <pc:chgData name="Guest User" userId="S::urn:spo:anon#5c91a4e6aad9ee6f4368b99798f94dd51928bdfc0a84375001399679a8ad1d39::" providerId="AD" clId="Web-{AD4F54CF-E0DC-46E1-BC44-FF4199404997}" dt="2022-04-27T20:59:39.854" v="0" actId="20577"/>
        <pc:sldMkLst>
          <pc:docMk/>
          <pc:sldMk cId="2032281190" sldId="317"/>
        </pc:sldMkLst>
        <pc:spChg chg="mod">
          <ac:chgData name="Guest User" userId="S::urn:spo:anon#5c91a4e6aad9ee6f4368b99798f94dd51928bdfc0a84375001399679a8ad1d39::" providerId="AD" clId="Web-{AD4F54CF-E0DC-46E1-BC44-FF4199404997}" dt="2022-04-27T20:59:39.854" v="0" actId="20577"/>
          <ac:spMkLst>
            <pc:docMk/>
            <pc:sldMk cId="2032281190" sldId="317"/>
            <ac:spMk id="5" creationId="{E777A73A-0A83-7B1B-3F94-34DF20202F1C}"/>
          </ac:spMkLst>
        </pc:spChg>
      </pc:sldChg>
      <pc:sldChg chg="addSp delSp modSp mod setClrOvrMap">
        <pc:chgData name="Guest User" userId="S::urn:spo:anon#5c91a4e6aad9ee6f4368b99798f94dd51928bdfc0a84375001399679a8ad1d39::" providerId="AD" clId="Web-{AD4F54CF-E0DC-46E1-BC44-FF4199404997}" dt="2022-04-27T21:13:19.079" v="93"/>
        <pc:sldMkLst>
          <pc:docMk/>
          <pc:sldMk cId="19735992" sldId="321"/>
        </pc:sldMkLst>
        <pc:spChg chg="mod">
          <ac:chgData name="Guest User" userId="S::urn:spo:anon#5c91a4e6aad9ee6f4368b99798f94dd51928bdfc0a84375001399679a8ad1d39::" providerId="AD" clId="Web-{AD4F54CF-E0DC-46E1-BC44-FF4199404997}" dt="2022-04-27T21:13:19.079" v="93"/>
          <ac:spMkLst>
            <pc:docMk/>
            <pc:sldMk cId="19735992" sldId="321"/>
            <ac:spMk id="2" creationId="{1FE5CE87-0E98-ADFA-1F2D-A5FB922CBF66}"/>
          </ac:spMkLst>
        </pc:spChg>
        <pc:spChg chg="mod ord">
          <ac:chgData name="Guest User" userId="S::urn:spo:anon#5c91a4e6aad9ee6f4368b99798f94dd51928bdfc0a84375001399679a8ad1d39::" providerId="AD" clId="Web-{AD4F54CF-E0DC-46E1-BC44-FF4199404997}" dt="2022-04-27T21:13:19.079" v="93"/>
          <ac:spMkLst>
            <pc:docMk/>
            <pc:sldMk cId="19735992" sldId="321"/>
            <ac:spMk id="35" creationId="{A7D1846B-5033-1D8C-1AC3-9443FDDAB743}"/>
          </ac:spMkLst>
        </pc:spChg>
        <pc:spChg chg="add del">
          <ac:chgData name="Guest User" userId="S::urn:spo:anon#5c91a4e6aad9ee6f4368b99798f94dd51928bdfc0a84375001399679a8ad1d39::" providerId="AD" clId="Web-{AD4F54CF-E0DC-46E1-BC44-FF4199404997}" dt="2022-04-27T21:13:19.079" v="93"/>
          <ac:spMkLst>
            <pc:docMk/>
            <pc:sldMk cId="19735992" sldId="321"/>
            <ac:spMk id="106" creationId="{11657BF2-BFFB-4FF0-9FE2-4D7F7A7C9D50}"/>
          </ac:spMkLst>
        </pc:spChg>
        <pc:spChg chg="add del">
          <ac:chgData name="Guest User" userId="S::urn:spo:anon#5c91a4e6aad9ee6f4368b99798f94dd51928bdfc0a84375001399679a8ad1d39::" providerId="AD" clId="Web-{AD4F54CF-E0DC-46E1-BC44-FF4199404997}" dt="2022-04-27T21:13:19.079" v="93"/>
          <ac:spMkLst>
            <pc:docMk/>
            <pc:sldMk cId="19735992" sldId="321"/>
            <ac:spMk id="107" creationId="{25397171-E233-4F26-9A8C-29C436537DC4}"/>
          </ac:spMkLst>
        </pc:spChg>
        <pc:spChg chg="add del">
          <ac:chgData name="Guest User" userId="S::urn:spo:anon#5c91a4e6aad9ee6f4368b99798f94dd51928bdfc0a84375001399679a8ad1d39::" providerId="AD" clId="Web-{AD4F54CF-E0DC-46E1-BC44-FF4199404997}" dt="2022-04-27T21:13:19.079" v="93"/>
          <ac:spMkLst>
            <pc:docMk/>
            <pc:sldMk cId="19735992" sldId="321"/>
            <ac:spMk id="108" creationId="{EA830B9C-C9EB-4D80-9552-AE9DE30758C9}"/>
          </ac:spMkLst>
        </pc:spChg>
        <pc:spChg chg="add del">
          <ac:chgData name="Guest User" userId="S::urn:spo:anon#5c91a4e6aad9ee6f4368b99798f94dd51928bdfc0a84375001399679a8ad1d39::" providerId="AD" clId="Web-{AD4F54CF-E0DC-46E1-BC44-FF4199404997}" dt="2022-04-27T21:11:24.869" v="89"/>
          <ac:spMkLst>
            <pc:docMk/>
            <pc:sldMk cId="19735992" sldId="321"/>
            <ac:spMk id="110" creationId="{352B744B-0F81-487E-A851-51A3233F0E66}"/>
          </ac:spMkLst>
        </pc:spChg>
        <pc:spChg chg="add del">
          <ac:chgData name="Guest User" userId="S::urn:spo:anon#5c91a4e6aad9ee6f4368b99798f94dd51928bdfc0a84375001399679a8ad1d39::" providerId="AD" clId="Web-{AD4F54CF-E0DC-46E1-BC44-FF4199404997}" dt="2022-04-27T21:11:24.869" v="89"/>
          <ac:spMkLst>
            <pc:docMk/>
            <pc:sldMk cId="19735992" sldId="321"/>
            <ac:spMk id="111" creationId="{4D6D39BE-B8E2-4FCD-92BE-1E88F59736D0}"/>
          </ac:spMkLst>
        </pc:spChg>
        <pc:spChg chg="add del">
          <ac:chgData name="Guest User" userId="S::urn:spo:anon#5c91a4e6aad9ee6f4368b99798f94dd51928bdfc0a84375001399679a8ad1d39::" providerId="AD" clId="Web-{AD4F54CF-E0DC-46E1-BC44-FF4199404997}" dt="2022-04-27T21:10:49.926" v="87"/>
          <ac:spMkLst>
            <pc:docMk/>
            <pc:sldMk cId="19735992" sldId="321"/>
            <ac:spMk id="113" creationId="{0BBB6B01-5B73-410C-B70E-8CF2FA470D11}"/>
          </ac:spMkLst>
        </pc:spChg>
        <pc:spChg chg="add del">
          <ac:chgData name="Guest User" userId="S::urn:spo:anon#5c91a4e6aad9ee6f4368b99798f94dd51928bdfc0a84375001399679a8ad1d39::" providerId="AD" clId="Web-{AD4F54CF-E0DC-46E1-BC44-FF4199404997}" dt="2022-04-27T21:10:49.926" v="87"/>
          <ac:spMkLst>
            <pc:docMk/>
            <pc:sldMk cId="19735992" sldId="321"/>
            <ac:spMk id="115" creationId="{8712F587-12D0-435C-8E3F-F44C36EE71B8}"/>
          </ac:spMkLst>
        </pc:spChg>
        <pc:spChg chg="add del">
          <ac:chgData name="Guest User" userId="S::urn:spo:anon#5c91a4e6aad9ee6f4368b99798f94dd51928bdfc0a84375001399679a8ad1d39::" providerId="AD" clId="Web-{AD4F54CF-E0DC-46E1-BC44-FF4199404997}" dt="2022-04-27T21:11:24.869" v="89"/>
          <ac:spMkLst>
            <pc:docMk/>
            <pc:sldMk cId="19735992" sldId="321"/>
            <ac:spMk id="117" creationId="{C13A2EBD-9403-4884-A9BD-8B154778C35E}"/>
          </ac:spMkLst>
        </pc:spChg>
        <pc:spChg chg="add del">
          <ac:chgData name="Guest User" userId="S::urn:spo:anon#5c91a4e6aad9ee6f4368b99798f94dd51928bdfc0a84375001399679a8ad1d39::" providerId="AD" clId="Web-{AD4F54CF-E0DC-46E1-BC44-FF4199404997}" dt="2022-04-27T21:11:29.853" v="91"/>
          <ac:spMkLst>
            <pc:docMk/>
            <pc:sldMk cId="19735992" sldId="321"/>
            <ac:spMk id="119" creationId="{68DC0EC7-60EA-4BD3-BC04-D547DE1B2891}"/>
          </ac:spMkLst>
        </pc:spChg>
        <pc:spChg chg="add del">
          <ac:chgData name="Guest User" userId="S::urn:spo:anon#5c91a4e6aad9ee6f4368b99798f94dd51928bdfc0a84375001399679a8ad1d39::" providerId="AD" clId="Web-{AD4F54CF-E0DC-46E1-BC44-FF4199404997}" dt="2022-04-27T21:11:29.853" v="91"/>
          <ac:spMkLst>
            <pc:docMk/>
            <pc:sldMk cId="19735992" sldId="321"/>
            <ac:spMk id="120" creationId="{282E2A95-1A08-4118-83C6-B1CA5648E075}"/>
          </ac:spMkLst>
        </pc:spChg>
        <pc:spChg chg="add del">
          <ac:chgData name="Guest User" userId="S::urn:spo:anon#5c91a4e6aad9ee6f4368b99798f94dd51928bdfc0a84375001399679a8ad1d39::" providerId="AD" clId="Web-{AD4F54CF-E0DC-46E1-BC44-FF4199404997}" dt="2022-04-27T21:11:29.853" v="91"/>
          <ac:spMkLst>
            <pc:docMk/>
            <pc:sldMk cId="19735992" sldId="321"/>
            <ac:spMk id="121" creationId="{2FFEFC7E-85EE-4AC9-A351-FBEB13A1D622}"/>
          </ac:spMkLst>
        </pc:spChg>
        <pc:spChg chg="add del">
          <ac:chgData name="Guest User" userId="S::urn:spo:anon#5c91a4e6aad9ee6f4368b99798f94dd51928bdfc0a84375001399679a8ad1d39::" providerId="AD" clId="Web-{AD4F54CF-E0DC-46E1-BC44-FF4199404997}" dt="2022-04-27T21:11:29.853" v="91"/>
          <ac:spMkLst>
            <pc:docMk/>
            <pc:sldMk cId="19735992" sldId="321"/>
            <ac:spMk id="122" creationId="{CB2511BB-FC4C-45F3-94EB-661D6806C942}"/>
          </ac:spMkLst>
        </pc:spChg>
        <pc:spChg chg="add del">
          <ac:chgData name="Guest User" userId="S::urn:spo:anon#5c91a4e6aad9ee6f4368b99798f94dd51928bdfc0a84375001399679a8ad1d39::" providerId="AD" clId="Web-{AD4F54CF-E0DC-46E1-BC44-FF4199404997}" dt="2022-04-27T21:13:19.079" v="93"/>
          <ac:spMkLst>
            <pc:docMk/>
            <pc:sldMk cId="19735992" sldId="321"/>
            <ac:spMk id="124" creationId="{0BBB6B01-5B73-410C-B70E-8CF2FA470D11}"/>
          </ac:spMkLst>
        </pc:spChg>
        <pc:spChg chg="add del">
          <ac:chgData name="Guest User" userId="S::urn:spo:anon#5c91a4e6aad9ee6f4368b99798f94dd51928bdfc0a84375001399679a8ad1d39::" providerId="AD" clId="Web-{AD4F54CF-E0DC-46E1-BC44-FF4199404997}" dt="2022-04-27T21:13:19.079" v="93"/>
          <ac:spMkLst>
            <pc:docMk/>
            <pc:sldMk cId="19735992" sldId="321"/>
            <ac:spMk id="125" creationId="{8712F587-12D0-435C-8E3F-F44C36EE71B8}"/>
          </ac:spMkLst>
        </pc:spChg>
        <pc:picChg chg="mod">
          <ac:chgData name="Guest User" userId="S::urn:spo:anon#5c91a4e6aad9ee6f4368b99798f94dd51928bdfc0a84375001399679a8ad1d39::" providerId="AD" clId="Web-{AD4F54CF-E0DC-46E1-BC44-FF4199404997}" dt="2022-04-27T21:13:19.079" v="93"/>
          <ac:picMkLst>
            <pc:docMk/>
            <pc:sldMk cId="19735992" sldId="321"/>
            <ac:picMk id="3" creationId="{D04CD388-DDD9-B9B3-372D-D8738FC24540}"/>
          </ac:picMkLst>
        </pc:picChg>
      </pc:sldChg>
      <pc:sldChg chg="modSp">
        <pc:chgData name="Guest User" userId="S::urn:spo:anon#5c91a4e6aad9ee6f4368b99798f94dd51928bdfc0a84375001399679a8ad1d39::" providerId="AD" clId="Web-{AD4F54CF-E0DC-46E1-BC44-FF4199404997}" dt="2022-04-27T21:16:25.383" v="100" actId="20577"/>
        <pc:sldMkLst>
          <pc:docMk/>
          <pc:sldMk cId="1591721822" sldId="322"/>
        </pc:sldMkLst>
        <pc:spChg chg="mod">
          <ac:chgData name="Guest User" userId="S::urn:spo:anon#5c91a4e6aad9ee6f4368b99798f94dd51928bdfc0a84375001399679a8ad1d39::" providerId="AD" clId="Web-{AD4F54CF-E0DC-46E1-BC44-FF4199404997}" dt="2022-04-27T21:16:25.383" v="100" actId="20577"/>
          <ac:spMkLst>
            <pc:docMk/>
            <pc:sldMk cId="1591721822" sldId="322"/>
            <ac:spMk id="3" creationId="{CC96D2C4-AF0D-282F-4704-83BA7542CE56}"/>
          </ac:spMkLst>
        </pc:spChg>
      </pc:sldChg>
      <pc:sldChg chg="modSp">
        <pc:chgData name="Guest User" userId="S::urn:spo:anon#5c91a4e6aad9ee6f4368b99798f94dd51928bdfc0a84375001399679a8ad1d39::" providerId="AD" clId="Web-{AD4F54CF-E0DC-46E1-BC44-FF4199404997}" dt="2022-04-27T21:13:40.502" v="95" actId="14100"/>
        <pc:sldMkLst>
          <pc:docMk/>
          <pc:sldMk cId="3543629269" sldId="325"/>
        </pc:sldMkLst>
        <pc:picChg chg="mod">
          <ac:chgData name="Guest User" userId="S::urn:spo:anon#5c91a4e6aad9ee6f4368b99798f94dd51928bdfc0a84375001399679a8ad1d39::" providerId="AD" clId="Web-{AD4F54CF-E0DC-46E1-BC44-FF4199404997}" dt="2022-04-27T21:13:40.502" v="95" actId="14100"/>
          <ac:picMkLst>
            <pc:docMk/>
            <pc:sldMk cId="3543629269" sldId="325"/>
            <ac:picMk id="5" creationId="{3AEFADCA-5169-844E-3F53-404A01C9315C}"/>
          </ac:picMkLst>
        </pc:picChg>
      </pc:sldChg>
      <pc:sldChg chg="addSp delSp modSp">
        <pc:chgData name="Guest User" userId="S::urn:spo:anon#5c91a4e6aad9ee6f4368b99798f94dd51928bdfc0a84375001399679a8ad1d39::" providerId="AD" clId="Web-{AD4F54CF-E0DC-46E1-BC44-FF4199404997}" dt="2022-04-27T21:09:10.766" v="85"/>
        <pc:sldMkLst>
          <pc:docMk/>
          <pc:sldMk cId="1242707568" sldId="327"/>
        </pc:sldMkLst>
        <pc:spChg chg="del mod">
          <ac:chgData name="Guest User" userId="S::urn:spo:anon#5c91a4e6aad9ee6f4368b99798f94dd51928bdfc0a84375001399679a8ad1d39::" providerId="AD" clId="Web-{AD4F54CF-E0DC-46E1-BC44-FF4199404997}" dt="2022-04-27T21:06:55.620" v="57"/>
          <ac:spMkLst>
            <pc:docMk/>
            <pc:sldMk cId="1242707568" sldId="327"/>
            <ac:spMk id="4" creationId="{2E2AA077-169C-3379-F80E-E07C67615614}"/>
          </ac:spMkLst>
        </pc:spChg>
        <pc:spChg chg="add del mod">
          <ac:chgData name="Guest User" userId="S::urn:spo:anon#5c91a4e6aad9ee6f4368b99798f94dd51928bdfc0a84375001399679a8ad1d39::" providerId="AD" clId="Web-{AD4F54CF-E0DC-46E1-BC44-FF4199404997}" dt="2022-04-27T21:09:10.766" v="85"/>
          <ac:spMkLst>
            <pc:docMk/>
            <pc:sldMk cId="1242707568" sldId="327"/>
            <ac:spMk id="6" creationId="{522915F6-914B-0C32-FFBC-A7FEA8AD8461}"/>
          </ac:spMkLst>
        </pc:spChg>
        <pc:spChg chg="add">
          <ac:chgData name="Guest User" userId="S::urn:spo:anon#5c91a4e6aad9ee6f4368b99798f94dd51928bdfc0a84375001399679a8ad1d39::" providerId="AD" clId="Web-{AD4F54CF-E0DC-46E1-BC44-FF4199404997}" dt="2022-04-27T21:09:02.485" v="84"/>
          <ac:spMkLst>
            <pc:docMk/>
            <pc:sldMk cId="1242707568" sldId="327"/>
            <ac:spMk id="7" creationId="{FF74F50F-EDED-F609-9C7A-3898E7CF63F5}"/>
          </ac:spMkLst>
        </pc:spChg>
        <pc:picChg chg="mod">
          <ac:chgData name="Guest User" userId="S::urn:spo:anon#5c91a4e6aad9ee6f4368b99798f94dd51928bdfc0a84375001399679a8ad1d39::" providerId="AD" clId="Web-{AD4F54CF-E0DC-46E1-BC44-FF4199404997}" dt="2022-04-27T21:03:25.830" v="10" actId="1076"/>
          <ac:picMkLst>
            <pc:docMk/>
            <pc:sldMk cId="1242707568" sldId="327"/>
            <ac:picMk id="5" creationId="{C7A35CFD-A6BF-43B6-AC3D-55BB7BB243AC}"/>
          </ac:picMkLst>
        </pc:picChg>
      </pc:sldChg>
      <pc:sldChg chg="addSp delSp modSp add del replId">
        <pc:chgData name="Guest User" userId="S::urn:spo:anon#5c91a4e6aad9ee6f4368b99798f94dd51928bdfc0a84375001399679a8ad1d39::" providerId="AD" clId="Web-{AD4F54CF-E0DC-46E1-BC44-FF4199404997}" dt="2022-04-27T21:05:40.945" v="48"/>
        <pc:sldMkLst>
          <pc:docMk/>
          <pc:sldMk cId="2203330201" sldId="331"/>
        </pc:sldMkLst>
        <pc:spChg chg="mod">
          <ac:chgData name="Guest User" userId="S::urn:spo:anon#5c91a4e6aad9ee6f4368b99798f94dd51928bdfc0a84375001399679a8ad1d39::" providerId="AD" clId="Web-{AD4F54CF-E0DC-46E1-BC44-FF4199404997}" dt="2022-04-27T21:04:47.990" v="30" actId="20577"/>
          <ac:spMkLst>
            <pc:docMk/>
            <pc:sldMk cId="2203330201" sldId="331"/>
            <ac:spMk id="4" creationId="{2E2AA077-169C-3379-F80E-E07C67615614}"/>
          </ac:spMkLst>
        </pc:spChg>
        <pc:spChg chg="add mod">
          <ac:chgData name="Guest User" userId="S::urn:spo:anon#5c91a4e6aad9ee6f4368b99798f94dd51928bdfc0a84375001399679a8ad1d39::" providerId="AD" clId="Web-{AD4F54CF-E0DC-46E1-BC44-FF4199404997}" dt="2022-04-27T21:04:24.661" v="23"/>
          <ac:spMkLst>
            <pc:docMk/>
            <pc:sldMk cId="2203330201" sldId="331"/>
            <ac:spMk id="6" creationId="{A6E1CBD9-26FF-2891-C817-B1132D50B022}"/>
          </ac:spMkLst>
        </pc:spChg>
        <pc:picChg chg="del">
          <ac:chgData name="Guest User" userId="S::urn:spo:anon#5c91a4e6aad9ee6f4368b99798f94dd51928bdfc0a84375001399679a8ad1d39::" providerId="AD" clId="Web-{AD4F54CF-E0DC-46E1-BC44-FF4199404997}" dt="2022-04-27T21:04:24.661" v="23"/>
          <ac:picMkLst>
            <pc:docMk/>
            <pc:sldMk cId="2203330201" sldId="331"/>
            <ac:picMk id="5" creationId="{C7A35CFD-A6BF-43B6-AC3D-55BB7BB243AC}"/>
          </ac:picMkLst>
        </pc:picChg>
      </pc:sldChg>
      <pc:sldChg chg="addSp delSp modSp new">
        <pc:chgData name="Guest User" userId="S::urn:spo:anon#5c91a4e6aad9ee6f4368b99798f94dd51928bdfc0a84375001399679a8ad1d39::" providerId="AD" clId="Web-{AD4F54CF-E0DC-46E1-BC44-FF4199404997}" dt="2022-04-27T21:08:54.594" v="83" actId="1076"/>
        <pc:sldMkLst>
          <pc:docMk/>
          <pc:sldMk cId="1823045572" sldId="332"/>
        </pc:sldMkLst>
        <pc:spChg chg="mod">
          <ac:chgData name="Guest User" userId="S::urn:spo:anon#5c91a4e6aad9ee6f4368b99798f94dd51928bdfc0a84375001399679a8ad1d39::" providerId="AD" clId="Web-{AD4F54CF-E0DC-46E1-BC44-FF4199404997}" dt="2022-04-27T21:08:16.593" v="79" actId="1076"/>
          <ac:spMkLst>
            <pc:docMk/>
            <pc:sldMk cId="1823045572" sldId="332"/>
            <ac:spMk id="2" creationId="{B4EB56FC-974F-7A72-A80D-16EDF22AA21E}"/>
          </ac:spMkLst>
        </pc:spChg>
        <pc:spChg chg="add del mod">
          <ac:chgData name="Guest User" userId="S::urn:spo:anon#5c91a4e6aad9ee6f4368b99798f94dd51928bdfc0a84375001399679a8ad1d39::" providerId="AD" clId="Web-{AD4F54CF-E0DC-46E1-BC44-FF4199404997}" dt="2022-04-27T21:07:17.810" v="62"/>
          <ac:spMkLst>
            <pc:docMk/>
            <pc:sldMk cId="1823045572" sldId="332"/>
            <ac:spMk id="4" creationId="{1D7C044D-9DE3-EEAF-D1C9-EB0BD9E73AA7}"/>
          </ac:spMkLst>
        </pc:spChg>
        <pc:spChg chg="add mod">
          <ac:chgData name="Guest User" userId="S::urn:spo:anon#5c91a4e6aad9ee6f4368b99798f94dd51928bdfc0a84375001399679a8ad1d39::" providerId="AD" clId="Web-{AD4F54CF-E0DC-46E1-BC44-FF4199404997}" dt="2022-04-27T21:08:54.594" v="83" actId="1076"/>
          <ac:spMkLst>
            <pc:docMk/>
            <pc:sldMk cId="1823045572" sldId="332"/>
            <ac:spMk id="5" creationId="{FF74F50F-EDED-F609-9C7A-3898E7CF63F5}"/>
          </ac:spMkLst>
        </pc:spChg>
        <pc:picChg chg="add mod">
          <ac:chgData name="Guest User" userId="S::urn:spo:anon#5c91a4e6aad9ee6f4368b99798f94dd51928bdfc0a84375001399679a8ad1d39::" providerId="AD" clId="Web-{AD4F54CF-E0DC-46E1-BC44-FF4199404997}" dt="2022-04-27T21:04:38.053" v="28" actId="1076"/>
          <ac:picMkLst>
            <pc:docMk/>
            <pc:sldMk cId="1823045572" sldId="332"/>
            <ac:picMk id="3" creationId="{EDCC094D-A557-CF89-FDC6-F37AA5A46ACD}"/>
          </ac:picMkLst>
        </pc:picChg>
      </pc:sldChg>
      <pc:sldChg chg="new del">
        <pc:chgData name="Guest User" userId="S::urn:spo:anon#5c91a4e6aad9ee6f4368b99798f94dd51928bdfc0a84375001399679a8ad1d39::" providerId="AD" clId="Web-{AD4F54CF-E0DC-46E1-BC44-FF4199404997}" dt="2022-04-27T21:03:57.598" v="13"/>
        <pc:sldMkLst>
          <pc:docMk/>
          <pc:sldMk cId="3441262103" sldId="332"/>
        </pc:sldMkLst>
      </pc:sldChg>
      <pc:sldChg chg="addSp delSp modSp add replId">
        <pc:chgData name="Guest User" userId="S::urn:spo:anon#5c91a4e6aad9ee6f4368b99798f94dd51928bdfc0a84375001399679a8ad1d39::" providerId="AD" clId="Web-{AD4F54CF-E0DC-46E1-BC44-FF4199404997}" dt="2022-04-27T21:18:00.667" v="102" actId="1076"/>
        <pc:sldMkLst>
          <pc:docMk/>
          <pc:sldMk cId="4241314093" sldId="333"/>
        </pc:sldMkLst>
        <pc:spChg chg="mod">
          <ac:chgData name="Guest User" userId="S::urn:spo:anon#5c91a4e6aad9ee6f4368b99798f94dd51928bdfc0a84375001399679a8ad1d39::" providerId="AD" clId="Web-{AD4F54CF-E0DC-46E1-BC44-FF4199404997}" dt="2022-04-27T21:14:12.581" v="96"/>
          <ac:spMkLst>
            <pc:docMk/>
            <pc:sldMk cId="4241314093" sldId="333"/>
            <ac:spMk id="2" creationId="{1FE5CE87-0E98-ADFA-1F2D-A5FB922CBF66}"/>
          </ac:spMkLst>
        </pc:spChg>
        <pc:spChg chg="mod ord">
          <ac:chgData name="Guest User" userId="S::urn:spo:anon#5c91a4e6aad9ee6f4368b99798f94dd51928bdfc0a84375001399679a8ad1d39::" providerId="AD" clId="Web-{AD4F54CF-E0DC-46E1-BC44-FF4199404997}" dt="2022-04-27T21:14:12.581" v="96"/>
          <ac:spMkLst>
            <pc:docMk/>
            <pc:sldMk cId="4241314093" sldId="333"/>
            <ac:spMk id="35" creationId="{A7D1846B-5033-1D8C-1AC3-9443FDDAB743}"/>
          </ac:spMkLst>
        </pc:spChg>
        <pc:spChg chg="del">
          <ac:chgData name="Guest User" userId="S::urn:spo:anon#5c91a4e6aad9ee6f4368b99798f94dd51928bdfc0a84375001399679a8ad1d39::" providerId="AD" clId="Web-{AD4F54CF-E0DC-46E1-BC44-FF4199404997}" dt="2022-04-27T21:14:12.581" v="96"/>
          <ac:spMkLst>
            <pc:docMk/>
            <pc:sldMk cId="4241314093" sldId="333"/>
            <ac:spMk id="106" creationId="{11657BF2-BFFB-4FF0-9FE2-4D7F7A7C9D50}"/>
          </ac:spMkLst>
        </pc:spChg>
        <pc:spChg chg="del">
          <ac:chgData name="Guest User" userId="S::urn:spo:anon#5c91a4e6aad9ee6f4368b99798f94dd51928bdfc0a84375001399679a8ad1d39::" providerId="AD" clId="Web-{AD4F54CF-E0DC-46E1-BC44-FF4199404997}" dt="2022-04-27T21:14:12.581" v="96"/>
          <ac:spMkLst>
            <pc:docMk/>
            <pc:sldMk cId="4241314093" sldId="333"/>
            <ac:spMk id="107" creationId="{25397171-E233-4F26-9A8C-29C436537DC4}"/>
          </ac:spMkLst>
        </pc:spChg>
        <pc:spChg chg="del">
          <ac:chgData name="Guest User" userId="S::urn:spo:anon#5c91a4e6aad9ee6f4368b99798f94dd51928bdfc0a84375001399679a8ad1d39::" providerId="AD" clId="Web-{AD4F54CF-E0DC-46E1-BC44-FF4199404997}" dt="2022-04-27T21:14:12.581" v="96"/>
          <ac:spMkLst>
            <pc:docMk/>
            <pc:sldMk cId="4241314093" sldId="333"/>
            <ac:spMk id="108" creationId="{EA830B9C-C9EB-4D80-9552-AE9DE30758C9}"/>
          </ac:spMkLst>
        </pc:spChg>
        <pc:spChg chg="add">
          <ac:chgData name="Guest User" userId="S::urn:spo:anon#5c91a4e6aad9ee6f4368b99798f94dd51928bdfc0a84375001399679a8ad1d39::" providerId="AD" clId="Web-{AD4F54CF-E0DC-46E1-BC44-FF4199404997}" dt="2022-04-27T21:14:12.581" v="96"/>
          <ac:spMkLst>
            <pc:docMk/>
            <pc:sldMk cId="4241314093" sldId="333"/>
            <ac:spMk id="113" creationId="{0BBB6B01-5B73-410C-B70E-8CF2FA470D11}"/>
          </ac:spMkLst>
        </pc:spChg>
        <pc:spChg chg="add">
          <ac:chgData name="Guest User" userId="S::urn:spo:anon#5c91a4e6aad9ee6f4368b99798f94dd51928bdfc0a84375001399679a8ad1d39::" providerId="AD" clId="Web-{AD4F54CF-E0DC-46E1-BC44-FF4199404997}" dt="2022-04-27T21:14:12.581" v="96"/>
          <ac:spMkLst>
            <pc:docMk/>
            <pc:sldMk cId="4241314093" sldId="333"/>
            <ac:spMk id="115" creationId="{8712F587-12D0-435C-8E3F-F44C36EE71B8}"/>
          </ac:spMkLst>
        </pc:spChg>
        <pc:picChg chg="mod">
          <ac:chgData name="Guest User" userId="S::urn:spo:anon#5c91a4e6aad9ee6f4368b99798f94dd51928bdfc0a84375001399679a8ad1d39::" providerId="AD" clId="Web-{AD4F54CF-E0DC-46E1-BC44-FF4199404997}" dt="2022-04-27T21:18:00.667" v="102" actId="1076"/>
          <ac:picMkLst>
            <pc:docMk/>
            <pc:sldMk cId="4241314093" sldId="333"/>
            <ac:picMk id="3" creationId="{D04CD388-DDD9-B9B3-372D-D8738FC24540}"/>
          </ac:picMkLst>
        </pc:picChg>
      </pc:sldChg>
    </pc:docChg>
  </pc:docChgLst>
  <pc:docChgLst>
    <pc:chgData name="Tanmai Dhani Reddy" userId="S::tanmaidhani@iisc.ac.in::4c7bae01-2f3a-4792-9e32-df97c493be38" providerId="AD" clId="Web-{131FEE07-49AF-0E19-1644-C3AE8305F851}"/>
    <pc:docChg chg="addSld delSld modSld">
      <pc:chgData name="Tanmai Dhani Reddy" userId="S::tanmaidhani@iisc.ac.in::4c7bae01-2f3a-4792-9e32-df97c493be38" providerId="AD" clId="Web-{131FEE07-49AF-0E19-1644-C3AE8305F851}" dt="2022-04-27T20:09:21.525" v="724" actId="20577"/>
      <pc:docMkLst>
        <pc:docMk/>
      </pc:docMkLst>
      <pc:sldChg chg="modSp">
        <pc:chgData name="Tanmai Dhani Reddy" userId="S::tanmaidhani@iisc.ac.in::4c7bae01-2f3a-4792-9e32-df97c493be38" providerId="AD" clId="Web-{131FEE07-49AF-0E19-1644-C3AE8305F851}" dt="2022-04-27T19:43:30.371" v="99" actId="20577"/>
        <pc:sldMkLst>
          <pc:docMk/>
          <pc:sldMk cId="2739899310" sldId="313"/>
        </pc:sldMkLst>
        <pc:spChg chg="mod">
          <ac:chgData name="Tanmai Dhani Reddy" userId="S::tanmaidhani@iisc.ac.in::4c7bae01-2f3a-4792-9e32-df97c493be38" providerId="AD" clId="Web-{131FEE07-49AF-0E19-1644-C3AE8305F851}" dt="2022-04-27T19:43:30.371" v="99" actId="20577"/>
          <ac:spMkLst>
            <pc:docMk/>
            <pc:sldMk cId="2739899310" sldId="313"/>
            <ac:spMk id="2" creationId="{E5E097D6-E236-2333-39D8-6895B08D4DEB}"/>
          </ac:spMkLst>
        </pc:spChg>
      </pc:sldChg>
      <pc:sldChg chg="modSp">
        <pc:chgData name="Tanmai Dhani Reddy" userId="S::tanmaidhani@iisc.ac.in::4c7bae01-2f3a-4792-9e32-df97c493be38" providerId="AD" clId="Web-{131FEE07-49AF-0E19-1644-C3AE8305F851}" dt="2022-04-27T20:03:49.688" v="698" actId="20577"/>
        <pc:sldMkLst>
          <pc:docMk/>
          <pc:sldMk cId="1368404690" sldId="314"/>
        </pc:sldMkLst>
        <pc:spChg chg="mod">
          <ac:chgData name="Tanmai Dhani Reddy" userId="S::tanmaidhani@iisc.ac.in::4c7bae01-2f3a-4792-9e32-df97c493be38" providerId="AD" clId="Web-{131FEE07-49AF-0E19-1644-C3AE8305F851}" dt="2022-04-27T20:03:49.688" v="698" actId="20577"/>
          <ac:spMkLst>
            <pc:docMk/>
            <pc:sldMk cId="1368404690" sldId="314"/>
            <ac:spMk id="4" creationId="{A126E3C9-65C5-4061-AB5E-5059FD15FB70}"/>
          </ac:spMkLst>
        </pc:spChg>
      </pc:sldChg>
      <pc:sldChg chg="modSp">
        <pc:chgData name="Tanmai Dhani Reddy" userId="S::tanmaidhani@iisc.ac.in::4c7bae01-2f3a-4792-9e32-df97c493be38" providerId="AD" clId="Web-{131FEE07-49AF-0E19-1644-C3AE8305F851}" dt="2022-04-27T20:05:10.596" v="706" actId="1076"/>
        <pc:sldMkLst>
          <pc:docMk/>
          <pc:sldMk cId="3856428141" sldId="318"/>
        </pc:sldMkLst>
        <pc:spChg chg="mod">
          <ac:chgData name="Tanmai Dhani Reddy" userId="S::tanmaidhani@iisc.ac.in::4c7bae01-2f3a-4792-9e32-df97c493be38" providerId="AD" clId="Web-{131FEE07-49AF-0E19-1644-C3AE8305F851}" dt="2022-04-27T20:05:08.534" v="705" actId="1076"/>
          <ac:spMkLst>
            <pc:docMk/>
            <pc:sldMk cId="3856428141" sldId="318"/>
            <ac:spMk id="3" creationId="{D4B62FCA-92E8-CC30-B6B9-1ED8398E5A95}"/>
          </ac:spMkLst>
        </pc:spChg>
        <pc:picChg chg="mod">
          <ac:chgData name="Tanmai Dhani Reddy" userId="S::tanmaidhani@iisc.ac.in::4c7bae01-2f3a-4792-9e32-df97c493be38" providerId="AD" clId="Web-{131FEE07-49AF-0E19-1644-C3AE8305F851}" dt="2022-04-27T20:05:10.596" v="706" actId="1076"/>
          <ac:picMkLst>
            <pc:docMk/>
            <pc:sldMk cId="3856428141" sldId="318"/>
            <ac:picMk id="5" creationId="{7A151640-BF1D-94A1-2C56-B854BF0C7D12}"/>
          </ac:picMkLst>
        </pc:picChg>
      </pc:sldChg>
      <pc:sldChg chg="modSp">
        <pc:chgData name="Tanmai Dhani Reddy" userId="S::tanmaidhani@iisc.ac.in::4c7bae01-2f3a-4792-9e32-df97c493be38" providerId="AD" clId="Web-{131FEE07-49AF-0E19-1644-C3AE8305F851}" dt="2022-04-27T20:09:21.525" v="724" actId="20577"/>
        <pc:sldMkLst>
          <pc:docMk/>
          <pc:sldMk cId="4010705628" sldId="319"/>
        </pc:sldMkLst>
        <pc:spChg chg="mod">
          <ac:chgData name="Tanmai Dhani Reddy" userId="S::tanmaidhani@iisc.ac.in::4c7bae01-2f3a-4792-9e32-df97c493be38" providerId="AD" clId="Web-{131FEE07-49AF-0E19-1644-C3AE8305F851}" dt="2022-04-27T20:09:21.525" v="724" actId="20577"/>
          <ac:spMkLst>
            <pc:docMk/>
            <pc:sldMk cId="4010705628" sldId="319"/>
            <ac:spMk id="3" creationId="{1A19C98B-CC85-5858-B861-96AB10191B6C}"/>
          </ac:spMkLst>
        </pc:spChg>
      </pc:sldChg>
      <pc:sldChg chg="del">
        <pc:chgData name="Tanmai Dhani Reddy" userId="S::tanmaidhani@iisc.ac.in::4c7bae01-2f3a-4792-9e32-df97c493be38" providerId="AD" clId="Web-{131FEE07-49AF-0E19-1644-C3AE8305F851}" dt="2022-04-27T19:43:51.153" v="100"/>
        <pc:sldMkLst>
          <pc:docMk/>
          <pc:sldMk cId="3394181866" sldId="320"/>
        </pc:sldMkLst>
      </pc:sldChg>
      <pc:sldChg chg="addSp modSp">
        <pc:chgData name="Tanmai Dhani Reddy" userId="S::tanmaidhani@iisc.ac.in::4c7bae01-2f3a-4792-9e32-df97c493be38" providerId="AD" clId="Web-{131FEE07-49AF-0E19-1644-C3AE8305F851}" dt="2022-04-27T19:52:44.526" v="247" actId="20577"/>
        <pc:sldMkLst>
          <pc:docMk/>
          <pc:sldMk cId="19735992" sldId="321"/>
        </pc:sldMkLst>
        <pc:spChg chg="mod">
          <ac:chgData name="Tanmai Dhani Reddy" userId="S::tanmaidhani@iisc.ac.in::4c7bae01-2f3a-4792-9e32-df97c493be38" providerId="AD" clId="Web-{131FEE07-49AF-0E19-1644-C3AE8305F851}" dt="2022-04-27T19:40:46.429" v="16" actId="20577"/>
          <ac:spMkLst>
            <pc:docMk/>
            <pc:sldMk cId="19735992" sldId="321"/>
            <ac:spMk id="2" creationId="{1FE5CE87-0E98-ADFA-1F2D-A5FB922CBF66}"/>
          </ac:spMkLst>
        </pc:spChg>
        <pc:spChg chg="mod">
          <ac:chgData name="Tanmai Dhani Reddy" userId="S::tanmaidhani@iisc.ac.in::4c7bae01-2f3a-4792-9e32-df97c493be38" providerId="AD" clId="Web-{131FEE07-49AF-0E19-1644-C3AE8305F851}" dt="2022-04-27T19:52:44.526" v="247" actId="20577"/>
          <ac:spMkLst>
            <pc:docMk/>
            <pc:sldMk cId="19735992" sldId="321"/>
            <ac:spMk id="35" creationId="{A7D1846B-5033-1D8C-1AC3-9443FDDAB743}"/>
          </ac:spMkLst>
        </pc:spChg>
        <pc:picChg chg="add mod">
          <ac:chgData name="Tanmai Dhani Reddy" userId="S::tanmaidhani@iisc.ac.in::4c7bae01-2f3a-4792-9e32-df97c493be38" providerId="AD" clId="Web-{131FEE07-49AF-0E19-1644-C3AE8305F851}" dt="2022-04-27T19:41:14.399" v="30" actId="1076"/>
          <ac:picMkLst>
            <pc:docMk/>
            <pc:sldMk cId="19735992" sldId="321"/>
            <ac:picMk id="3" creationId="{D04CD388-DDD9-B9B3-372D-D8738FC24540}"/>
          </ac:picMkLst>
        </pc:picChg>
      </pc:sldChg>
      <pc:sldChg chg="modSp">
        <pc:chgData name="Tanmai Dhani Reddy" userId="S::tanmaidhani@iisc.ac.in::4c7bae01-2f3a-4792-9e32-df97c493be38" providerId="AD" clId="Web-{131FEE07-49AF-0E19-1644-C3AE8305F851}" dt="2022-04-27T20:02:09.154" v="679" actId="20577"/>
        <pc:sldMkLst>
          <pc:docMk/>
          <pc:sldMk cId="1591721822" sldId="322"/>
        </pc:sldMkLst>
        <pc:spChg chg="mod">
          <ac:chgData name="Tanmai Dhani Reddy" userId="S::tanmaidhani@iisc.ac.in::4c7bae01-2f3a-4792-9e32-df97c493be38" providerId="AD" clId="Web-{131FEE07-49AF-0E19-1644-C3AE8305F851}" dt="2022-04-27T20:02:09.154" v="679" actId="20577"/>
          <ac:spMkLst>
            <pc:docMk/>
            <pc:sldMk cId="1591721822" sldId="322"/>
            <ac:spMk id="3" creationId="{CC96D2C4-AF0D-282F-4704-83BA7542CE56}"/>
          </ac:spMkLst>
        </pc:spChg>
      </pc:sldChg>
      <pc:sldChg chg="addSp delSp modSp">
        <pc:chgData name="Tanmai Dhani Reddy" userId="S::tanmaidhani@iisc.ac.in::4c7bae01-2f3a-4792-9e32-df97c493be38" providerId="AD" clId="Web-{131FEE07-49AF-0E19-1644-C3AE8305F851}" dt="2022-04-27T20:06:24.598" v="710" actId="20577"/>
        <pc:sldMkLst>
          <pc:docMk/>
          <pc:sldMk cId="3477259277" sldId="326"/>
        </pc:sldMkLst>
        <pc:spChg chg="add mod">
          <ac:chgData name="Tanmai Dhani Reddy" userId="S::tanmaidhani@iisc.ac.in::4c7bae01-2f3a-4792-9e32-df97c493be38" providerId="AD" clId="Web-{131FEE07-49AF-0E19-1644-C3AE8305F851}" dt="2022-04-27T20:06:24.598" v="710" actId="20577"/>
          <ac:spMkLst>
            <pc:docMk/>
            <pc:sldMk cId="3477259277" sldId="326"/>
            <ac:spMk id="5" creationId="{ADDE7BEF-79A8-B7ED-D514-B463E1B37D4F}"/>
          </ac:spMkLst>
        </pc:spChg>
        <pc:picChg chg="del mod">
          <ac:chgData name="Tanmai Dhani Reddy" userId="S::tanmaidhani@iisc.ac.in::4c7bae01-2f3a-4792-9e32-df97c493be38" providerId="AD" clId="Web-{131FEE07-49AF-0E19-1644-C3AE8305F851}" dt="2022-04-27T19:52:49.167" v="249"/>
          <ac:picMkLst>
            <pc:docMk/>
            <pc:sldMk cId="3477259277" sldId="326"/>
            <ac:picMk id="4" creationId="{E9EAB833-F7F1-58FE-4535-670F5129FF1D}"/>
          </ac:picMkLst>
        </pc:picChg>
        <pc:picChg chg="mod">
          <ac:chgData name="Tanmai Dhani Reddy" userId="S::tanmaidhani@iisc.ac.in::4c7bae01-2f3a-4792-9e32-df97c493be38" providerId="AD" clId="Web-{131FEE07-49AF-0E19-1644-C3AE8305F851}" dt="2022-04-27T19:53:32.950" v="259" actId="14100"/>
          <ac:picMkLst>
            <pc:docMk/>
            <pc:sldMk cId="3477259277" sldId="326"/>
            <ac:picMk id="9" creationId="{9D9B28D3-7980-F3B6-CCAF-B2EAE4C46A62}"/>
          </ac:picMkLst>
        </pc:picChg>
      </pc:sldChg>
      <pc:sldChg chg="modSp new del">
        <pc:chgData name="Tanmai Dhani Reddy" userId="S::tanmaidhani@iisc.ac.in::4c7bae01-2f3a-4792-9e32-df97c493be38" providerId="AD" clId="Web-{131FEE07-49AF-0E19-1644-C3AE8305F851}" dt="2022-04-27T20:01:46.638" v="666"/>
        <pc:sldMkLst>
          <pc:docMk/>
          <pc:sldMk cId="1503767624" sldId="331"/>
        </pc:sldMkLst>
        <pc:spChg chg="mod">
          <ac:chgData name="Tanmai Dhani Reddy" userId="S::tanmaidhani@iisc.ac.in::4c7bae01-2f3a-4792-9e32-df97c493be38" providerId="AD" clId="Web-{131FEE07-49AF-0E19-1644-C3AE8305F851}" dt="2022-04-27T19:58:20.242" v="521" actId="20577"/>
          <ac:spMkLst>
            <pc:docMk/>
            <pc:sldMk cId="1503767624" sldId="331"/>
            <ac:spMk id="2" creationId="{B27EAAEE-89CA-0801-CD0D-C86763CC33CB}"/>
          </ac:spMkLst>
        </pc:spChg>
        <pc:spChg chg="mod">
          <ac:chgData name="Tanmai Dhani Reddy" userId="S::tanmaidhani@iisc.ac.in::4c7bae01-2f3a-4792-9e32-df97c493be38" providerId="AD" clId="Web-{131FEE07-49AF-0E19-1644-C3AE8305F851}" dt="2022-04-27T20:01:38.091" v="665" actId="20577"/>
          <ac:spMkLst>
            <pc:docMk/>
            <pc:sldMk cId="1503767624" sldId="331"/>
            <ac:spMk id="3" creationId="{F34EB2AC-F991-BCC7-35B5-B1FDE6061CEB}"/>
          </ac:spMkLst>
        </pc:spChg>
      </pc:sldChg>
    </pc:docChg>
  </pc:docChgLst>
  <pc:docChgLst>
    <pc:chgData name="Guest User" userId="S::urn:spo:anon#5c91a4e6aad9ee6f4368b99798f94dd51928bdfc0a84375001399679a8ad1d39::" providerId="AD" clId="Web-{DFB431C6-2D8F-4CD0-895D-043D163DCD6D}"/>
    <pc:docChg chg="addSld delSld modSld">
      <pc:chgData name="Guest User" userId="S::urn:spo:anon#5c91a4e6aad9ee6f4368b99798f94dd51928bdfc0a84375001399679a8ad1d39::" providerId="AD" clId="Web-{DFB431C6-2D8F-4CD0-895D-043D163DCD6D}" dt="2022-04-27T18:57:23.009" v="1588" actId="20577"/>
      <pc:docMkLst>
        <pc:docMk/>
      </pc:docMkLst>
      <pc:sldChg chg="addSp delSp modSp">
        <pc:chgData name="Guest User" userId="S::urn:spo:anon#5c91a4e6aad9ee6f4368b99798f94dd51928bdfc0a84375001399679a8ad1d39::" providerId="AD" clId="Web-{DFB431C6-2D8F-4CD0-895D-043D163DCD6D}" dt="2022-04-27T17:51:44.315" v="595" actId="20577"/>
        <pc:sldMkLst>
          <pc:docMk/>
          <pc:sldMk cId="3192257811" sldId="312"/>
        </pc:sldMkLst>
        <pc:spChg chg="mod">
          <ac:chgData name="Guest User" userId="S::urn:spo:anon#5c91a4e6aad9ee6f4368b99798f94dd51928bdfc0a84375001399679a8ad1d39::" providerId="AD" clId="Web-{DFB431C6-2D8F-4CD0-895D-043D163DCD6D}" dt="2022-04-27T17:29:30.758" v="35" actId="20577"/>
          <ac:spMkLst>
            <pc:docMk/>
            <pc:sldMk cId="3192257811" sldId="312"/>
            <ac:spMk id="2" creationId="{66A47F5C-50EC-416A-AE8C-6F6BB4225673}"/>
          </ac:spMkLst>
        </pc:spChg>
        <pc:spChg chg="add mod">
          <ac:chgData name="Guest User" userId="S::urn:spo:anon#5c91a4e6aad9ee6f4368b99798f94dd51928bdfc0a84375001399679a8ad1d39::" providerId="AD" clId="Web-{DFB431C6-2D8F-4CD0-895D-043D163DCD6D}" dt="2022-04-27T17:26:57.034" v="11" actId="20577"/>
          <ac:spMkLst>
            <pc:docMk/>
            <pc:sldMk cId="3192257811" sldId="312"/>
            <ac:spMk id="44" creationId="{E86AEB5A-7B36-DBBD-6993-D737D16407D6}"/>
          </ac:spMkLst>
        </pc:spChg>
        <pc:spChg chg="del">
          <ac:chgData name="Guest User" userId="S::urn:spo:anon#5c91a4e6aad9ee6f4368b99798f94dd51928bdfc0a84375001399679a8ad1d39::" providerId="AD" clId="Web-{DFB431C6-2D8F-4CD0-895D-043D163DCD6D}" dt="2022-04-27T17:26:22.002" v="2"/>
          <ac:spMkLst>
            <pc:docMk/>
            <pc:sldMk cId="3192257811" sldId="312"/>
            <ac:spMk id="45" creationId="{A9252BA4-ECB6-323C-8F70-475E53E7D8AC}"/>
          </ac:spMkLst>
        </pc:spChg>
        <pc:spChg chg="add mod">
          <ac:chgData name="Guest User" userId="S::urn:spo:anon#5c91a4e6aad9ee6f4368b99798f94dd51928bdfc0a84375001399679a8ad1d39::" providerId="AD" clId="Web-{DFB431C6-2D8F-4CD0-895D-043D163DCD6D}" dt="2022-04-27T17:51:44.315" v="595" actId="20577"/>
          <ac:spMkLst>
            <pc:docMk/>
            <pc:sldMk cId="3192257811" sldId="312"/>
            <ac:spMk id="47" creationId="{8B497184-0DC6-D32D-B012-DFBC3715299F}"/>
          </ac:spMkLst>
        </pc:spChg>
        <pc:spChg chg="add mod">
          <ac:chgData name="Guest User" userId="S::urn:spo:anon#5c91a4e6aad9ee6f4368b99798f94dd51928bdfc0a84375001399679a8ad1d39::" providerId="AD" clId="Web-{DFB431C6-2D8F-4CD0-895D-043D163DCD6D}" dt="2022-04-27T17:32:50.374" v="66" actId="1076"/>
          <ac:spMkLst>
            <pc:docMk/>
            <pc:sldMk cId="3192257811" sldId="312"/>
            <ac:spMk id="48" creationId="{65587666-9739-5A10-A4F5-F80759B21A9E}"/>
          </ac:spMkLst>
        </pc:spChg>
        <pc:picChg chg="add mod">
          <ac:chgData name="Guest User" userId="S::urn:spo:anon#5c91a4e6aad9ee6f4368b99798f94dd51928bdfc0a84375001399679a8ad1d39::" providerId="AD" clId="Web-{DFB431C6-2D8F-4CD0-895D-043D163DCD6D}" dt="2022-04-27T17:32:41.998" v="65" actId="1076"/>
          <ac:picMkLst>
            <pc:docMk/>
            <pc:sldMk cId="3192257811" sldId="312"/>
            <ac:picMk id="46" creationId="{63439918-A2A5-3D68-E824-E68C93693506}"/>
          </ac:picMkLst>
        </pc:picChg>
      </pc:sldChg>
      <pc:sldChg chg="addSp delSp modSp new">
        <pc:chgData name="Guest User" userId="S::urn:spo:anon#5c91a4e6aad9ee6f4368b99798f94dd51928bdfc0a84375001399679a8ad1d39::" providerId="AD" clId="Web-{DFB431C6-2D8F-4CD0-895D-043D163DCD6D}" dt="2022-04-27T18:13:09.075" v="603" actId="1076"/>
        <pc:sldMkLst>
          <pc:docMk/>
          <pc:sldMk cId="2739899310" sldId="313"/>
        </pc:sldMkLst>
        <pc:spChg chg="del">
          <ac:chgData name="Guest User" userId="S::urn:spo:anon#5c91a4e6aad9ee6f4368b99798f94dd51928bdfc0a84375001399679a8ad1d39::" providerId="AD" clId="Web-{DFB431C6-2D8F-4CD0-895D-043D163DCD6D}" dt="2022-04-27T17:21:40.227" v="1"/>
          <ac:spMkLst>
            <pc:docMk/>
            <pc:sldMk cId="2739899310" sldId="313"/>
            <ac:spMk id="3" creationId="{88F2CD90-A00B-D896-EA5C-7CFF217AAF84}"/>
          </ac:spMkLst>
        </pc:spChg>
        <pc:picChg chg="add mod">
          <ac:chgData name="Guest User" userId="S::urn:spo:anon#5c91a4e6aad9ee6f4368b99798f94dd51928bdfc0a84375001399679a8ad1d39::" providerId="AD" clId="Web-{DFB431C6-2D8F-4CD0-895D-043D163DCD6D}" dt="2022-04-27T18:13:09.075" v="603" actId="1076"/>
          <ac:picMkLst>
            <pc:docMk/>
            <pc:sldMk cId="2739899310" sldId="313"/>
            <ac:picMk id="4" creationId="{CACE8EB7-5570-B0D0-F15B-B802F2EEB2AF}"/>
          </ac:picMkLst>
        </pc:picChg>
      </pc:sldChg>
      <pc:sldChg chg="addSp delSp modSp modNotes">
        <pc:chgData name="Guest User" userId="S::urn:spo:anon#5c91a4e6aad9ee6f4368b99798f94dd51928bdfc0a84375001399679a8ad1d39::" providerId="AD" clId="Web-{DFB431C6-2D8F-4CD0-895D-043D163DCD6D}" dt="2022-04-27T18:57:23.009" v="1588" actId="20577"/>
        <pc:sldMkLst>
          <pc:docMk/>
          <pc:sldMk cId="1368404690" sldId="314"/>
        </pc:sldMkLst>
        <pc:spChg chg="mod">
          <ac:chgData name="Guest User" userId="S::urn:spo:anon#5c91a4e6aad9ee6f4368b99798f94dd51928bdfc0a84375001399679a8ad1d39::" providerId="AD" clId="Web-{DFB431C6-2D8F-4CD0-895D-043D163DCD6D}" dt="2022-04-27T18:25:53.479" v="702" actId="20577"/>
          <ac:spMkLst>
            <pc:docMk/>
            <pc:sldMk cId="1368404690" sldId="314"/>
            <ac:spMk id="2" creationId="{E1573485-CF3F-FC0D-4A7E-677E9803851A}"/>
          </ac:spMkLst>
        </pc:spChg>
        <pc:spChg chg="del">
          <ac:chgData name="Guest User" userId="S::urn:spo:anon#5c91a4e6aad9ee6f4368b99798f94dd51928bdfc0a84375001399679a8ad1d39::" providerId="AD" clId="Web-{DFB431C6-2D8F-4CD0-895D-043D163DCD6D}" dt="2022-04-27T18:38:40.534" v="960"/>
          <ac:spMkLst>
            <pc:docMk/>
            <pc:sldMk cId="1368404690" sldId="314"/>
            <ac:spMk id="3" creationId="{44DA2CF9-77C1-7B83-C57D-C0F703D714C4}"/>
          </ac:spMkLst>
        </pc:spChg>
        <pc:spChg chg="add mod">
          <ac:chgData name="Guest User" userId="S::urn:spo:anon#5c91a4e6aad9ee6f4368b99798f94dd51928bdfc0a84375001399679a8ad1d39::" providerId="AD" clId="Web-{DFB431C6-2D8F-4CD0-895D-043D163DCD6D}" dt="2022-04-27T18:57:23.009" v="1588" actId="20577"/>
          <ac:spMkLst>
            <pc:docMk/>
            <pc:sldMk cId="1368404690" sldId="314"/>
            <ac:spMk id="4" creationId="{A126E3C9-65C5-4061-AB5E-5059FD15FB70}"/>
          </ac:spMkLst>
        </pc:spChg>
      </pc:sldChg>
      <pc:sldChg chg="addSp delSp modSp">
        <pc:chgData name="Guest User" userId="S::urn:spo:anon#5c91a4e6aad9ee6f4368b99798f94dd51928bdfc0a84375001399679a8ad1d39::" providerId="AD" clId="Web-{DFB431C6-2D8F-4CD0-895D-043D163DCD6D}" dt="2022-04-27T18:36:05.170" v="959" actId="20577"/>
        <pc:sldMkLst>
          <pc:docMk/>
          <pc:sldMk cId="2032281190" sldId="317"/>
        </pc:sldMkLst>
        <pc:spChg chg="mod">
          <ac:chgData name="Guest User" userId="S::urn:spo:anon#5c91a4e6aad9ee6f4368b99798f94dd51928bdfc0a84375001399679a8ad1d39::" providerId="AD" clId="Web-{DFB431C6-2D8F-4CD0-895D-043D163DCD6D}" dt="2022-04-27T18:26:24.964" v="708" actId="20577"/>
          <ac:spMkLst>
            <pc:docMk/>
            <pc:sldMk cId="2032281190" sldId="317"/>
            <ac:spMk id="2" creationId="{910B389F-CD47-405E-EA6F-9A287555E054}"/>
          </ac:spMkLst>
        </pc:spChg>
        <pc:spChg chg="del">
          <ac:chgData name="Guest User" userId="S::urn:spo:anon#5c91a4e6aad9ee6f4368b99798f94dd51928bdfc0a84375001399679a8ad1d39::" providerId="AD" clId="Web-{DFB431C6-2D8F-4CD0-895D-043D163DCD6D}" dt="2022-04-27T18:14:50.860" v="608"/>
          <ac:spMkLst>
            <pc:docMk/>
            <pc:sldMk cId="2032281190" sldId="317"/>
            <ac:spMk id="3" creationId="{7BF98BD1-FEBD-D4F0-C1CB-38D66AFC6A0B}"/>
          </ac:spMkLst>
        </pc:spChg>
        <pc:spChg chg="add mod">
          <ac:chgData name="Guest User" userId="S::urn:spo:anon#5c91a4e6aad9ee6f4368b99798f94dd51928bdfc0a84375001399679a8ad1d39::" providerId="AD" clId="Web-{DFB431C6-2D8F-4CD0-895D-043D163DCD6D}" dt="2022-04-27T18:25:28.603" v="697" actId="1076"/>
          <ac:spMkLst>
            <pc:docMk/>
            <pc:sldMk cId="2032281190" sldId="317"/>
            <ac:spMk id="5" creationId="{E777A73A-0A83-7B1B-3F94-34DF20202F1C}"/>
          </ac:spMkLst>
        </pc:spChg>
        <pc:spChg chg="add mod">
          <ac:chgData name="Guest User" userId="S::urn:spo:anon#5c91a4e6aad9ee6f4368b99798f94dd51928bdfc0a84375001399679a8ad1d39::" providerId="AD" clId="Web-{DFB431C6-2D8F-4CD0-895D-043D163DCD6D}" dt="2022-04-27T18:36:05.170" v="959" actId="20577"/>
          <ac:spMkLst>
            <pc:docMk/>
            <pc:sldMk cId="2032281190" sldId="317"/>
            <ac:spMk id="8" creationId="{B9CF9F5E-C84D-BF97-B859-CB5B9BC009AE}"/>
          </ac:spMkLst>
        </pc:spChg>
        <pc:picChg chg="add mod">
          <ac:chgData name="Guest User" userId="S::urn:spo:anon#5c91a4e6aad9ee6f4368b99798f94dd51928bdfc0a84375001399679a8ad1d39::" providerId="AD" clId="Web-{DFB431C6-2D8F-4CD0-895D-043D163DCD6D}" dt="2022-04-27T18:22:02.155" v="637" actId="1076"/>
          <ac:picMkLst>
            <pc:docMk/>
            <pc:sldMk cId="2032281190" sldId="317"/>
            <ac:picMk id="4" creationId="{3CC11346-9169-21A3-7C93-CEAF82131260}"/>
          </ac:picMkLst>
        </pc:picChg>
        <pc:picChg chg="add del mod">
          <ac:chgData name="Guest User" userId="S::urn:spo:anon#5c91a4e6aad9ee6f4368b99798f94dd51928bdfc0a84375001399679a8ad1d39::" providerId="AD" clId="Web-{DFB431C6-2D8F-4CD0-895D-043D163DCD6D}" dt="2022-04-27T18:23:27.798" v="680"/>
          <ac:picMkLst>
            <pc:docMk/>
            <pc:sldMk cId="2032281190" sldId="317"/>
            <ac:picMk id="6" creationId="{4913E20B-1452-F93B-BA2C-D2DA81CA1D65}"/>
          </ac:picMkLst>
        </pc:picChg>
        <pc:picChg chg="add del mod">
          <ac:chgData name="Guest User" userId="S::urn:spo:anon#5c91a4e6aad9ee6f4368b99798f94dd51928bdfc0a84375001399679a8ad1d39::" providerId="AD" clId="Web-{DFB431C6-2D8F-4CD0-895D-043D163DCD6D}" dt="2022-04-27T18:24:48.180" v="683"/>
          <ac:picMkLst>
            <pc:docMk/>
            <pc:sldMk cId="2032281190" sldId="317"/>
            <ac:picMk id="7" creationId="{D4D86371-2ACB-1DD1-B703-AAB67F34617B}"/>
          </ac:picMkLst>
        </pc:picChg>
      </pc:sldChg>
      <pc:sldChg chg="new del">
        <pc:chgData name="Guest User" userId="S::urn:spo:anon#5c91a4e6aad9ee6f4368b99798f94dd51928bdfc0a84375001399679a8ad1d39::" providerId="AD" clId="Web-{DFB431C6-2D8F-4CD0-895D-043D163DCD6D}" dt="2022-04-27T17:28:52.241" v="21"/>
        <pc:sldMkLst>
          <pc:docMk/>
          <pc:sldMk cId="3028137611" sldId="325"/>
        </pc:sldMkLst>
      </pc:sldChg>
    </pc:docChg>
  </pc:docChgLst>
  <pc:docChgLst>
    <pc:chgData name="Sudhanshu Bharadwaj" userId="599207c7-ca9f-4e47-b346-b0daf3f7ca37" providerId="ADAL" clId="{F3A17BE1-8DB8-4221-A2D8-6A5B9F0A6A12}"/>
    <pc:docChg chg="undo custSel addSld delSld modSld sldOrd">
      <pc:chgData name="Sudhanshu Bharadwaj" userId="599207c7-ca9f-4e47-b346-b0daf3f7ca37" providerId="ADAL" clId="{F3A17BE1-8DB8-4221-A2D8-6A5B9F0A6A12}" dt="2022-04-28T01:04:06.629" v="3575" actId="115"/>
      <pc:docMkLst>
        <pc:docMk/>
      </pc:docMkLst>
      <pc:sldChg chg="del">
        <pc:chgData name="Sudhanshu Bharadwaj" userId="599207c7-ca9f-4e47-b346-b0daf3f7ca37" providerId="ADAL" clId="{F3A17BE1-8DB8-4221-A2D8-6A5B9F0A6A12}" dt="2022-04-27T17:55:59.087" v="0" actId="2696"/>
        <pc:sldMkLst>
          <pc:docMk/>
          <pc:sldMk cId="1367289117" sldId="315"/>
        </pc:sldMkLst>
      </pc:sldChg>
      <pc:sldChg chg="modSp mod">
        <pc:chgData name="Sudhanshu Bharadwaj" userId="599207c7-ca9f-4e47-b346-b0daf3f7ca37" providerId="ADAL" clId="{F3A17BE1-8DB8-4221-A2D8-6A5B9F0A6A12}" dt="2022-04-27T19:16:41.613" v="1830" actId="14100"/>
        <pc:sldMkLst>
          <pc:docMk/>
          <pc:sldMk cId="4092491944" sldId="316"/>
        </pc:sldMkLst>
        <pc:spChg chg="mod">
          <ac:chgData name="Sudhanshu Bharadwaj" userId="599207c7-ca9f-4e47-b346-b0daf3f7ca37" providerId="ADAL" clId="{F3A17BE1-8DB8-4221-A2D8-6A5B9F0A6A12}" dt="2022-04-27T19:16:41.613" v="1830" actId="14100"/>
          <ac:spMkLst>
            <pc:docMk/>
            <pc:sldMk cId="4092491944" sldId="316"/>
            <ac:spMk id="2" creationId="{18764D08-6F2C-4C3C-0EED-D6D5864ABD56}"/>
          </ac:spMkLst>
        </pc:spChg>
        <pc:spChg chg="mod">
          <ac:chgData name="Sudhanshu Bharadwaj" userId="599207c7-ca9f-4e47-b346-b0daf3f7ca37" providerId="ADAL" clId="{F3A17BE1-8DB8-4221-A2D8-6A5B9F0A6A12}" dt="2022-04-27T19:16:21.222" v="1826" actId="14100"/>
          <ac:spMkLst>
            <pc:docMk/>
            <pc:sldMk cId="4092491944" sldId="316"/>
            <ac:spMk id="3" creationId="{6B9F9B59-15F3-BFB5-A96F-C25CAC56279C}"/>
          </ac:spMkLst>
        </pc:spChg>
      </pc:sldChg>
      <pc:sldChg chg="addSp modSp mod">
        <pc:chgData name="Sudhanshu Bharadwaj" userId="599207c7-ca9f-4e47-b346-b0daf3f7ca37" providerId="ADAL" clId="{F3A17BE1-8DB8-4221-A2D8-6A5B9F0A6A12}" dt="2022-04-27T18:43:49.715" v="1680" actId="1076"/>
        <pc:sldMkLst>
          <pc:docMk/>
          <pc:sldMk cId="3856428141" sldId="318"/>
        </pc:sldMkLst>
        <pc:spChg chg="mod">
          <ac:chgData name="Sudhanshu Bharadwaj" userId="599207c7-ca9f-4e47-b346-b0daf3f7ca37" providerId="ADAL" clId="{F3A17BE1-8DB8-4221-A2D8-6A5B9F0A6A12}" dt="2022-04-27T18:42:56.960" v="1670" actId="1076"/>
          <ac:spMkLst>
            <pc:docMk/>
            <pc:sldMk cId="3856428141" sldId="318"/>
            <ac:spMk id="2" creationId="{EA887E97-D349-6A10-E8DB-77D7D3129BB4}"/>
          </ac:spMkLst>
        </pc:spChg>
        <pc:spChg chg="mod">
          <ac:chgData name="Sudhanshu Bharadwaj" userId="599207c7-ca9f-4e47-b346-b0daf3f7ca37" providerId="ADAL" clId="{F3A17BE1-8DB8-4221-A2D8-6A5B9F0A6A12}" dt="2022-04-27T18:43:19.243" v="1677" actId="14100"/>
          <ac:spMkLst>
            <pc:docMk/>
            <pc:sldMk cId="3856428141" sldId="318"/>
            <ac:spMk id="3" creationId="{D4B62FCA-92E8-CC30-B6B9-1ED8398E5A95}"/>
          </ac:spMkLst>
        </pc:spChg>
        <pc:picChg chg="add mod">
          <ac:chgData name="Sudhanshu Bharadwaj" userId="599207c7-ca9f-4e47-b346-b0daf3f7ca37" providerId="ADAL" clId="{F3A17BE1-8DB8-4221-A2D8-6A5B9F0A6A12}" dt="2022-04-27T18:43:21.367" v="1678" actId="1076"/>
          <ac:picMkLst>
            <pc:docMk/>
            <pc:sldMk cId="3856428141" sldId="318"/>
            <ac:picMk id="5" creationId="{7A151640-BF1D-94A1-2C56-B854BF0C7D12}"/>
          </ac:picMkLst>
        </pc:picChg>
        <pc:picChg chg="add mod">
          <ac:chgData name="Sudhanshu Bharadwaj" userId="599207c7-ca9f-4e47-b346-b0daf3f7ca37" providerId="ADAL" clId="{F3A17BE1-8DB8-4221-A2D8-6A5B9F0A6A12}" dt="2022-04-27T18:43:49.715" v="1680" actId="1076"/>
          <ac:picMkLst>
            <pc:docMk/>
            <pc:sldMk cId="3856428141" sldId="318"/>
            <ac:picMk id="2050" creationId="{D6382CB8-DF0A-4812-35A0-0310157021AB}"/>
          </ac:picMkLst>
        </pc:picChg>
      </pc:sldChg>
      <pc:sldChg chg="modSp mod ord">
        <pc:chgData name="Sudhanshu Bharadwaj" userId="599207c7-ca9f-4e47-b346-b0daf3f7ca37" providerId="ADAL" clId="{F3A17BE1-8DB8-4221-A2D8-6A5B9F0A6A12}" dt="2022-04-28T00:46:03.696" v="1955"/>
        <pc:sldMkLst>
          <pc:docMk/>
          <pc:sldMk cId="4010705628" sldId="319"/>
        </pc:sldMkLst>
        <pc:spChg chg="mod">
          <ac:chgData name="Sudhanshu Bharadwaj" userId="599207c7-ca9f-4e47-b346-b0daf3f7ca37" providerId="ADAL" clId="{F3A17BE1-8DB8-4221-A2D8-6A5B9F0A6A12}" dt="2022-04-27T18:56:58.422" v="1720"/>
          <ac:spMkLst>
            <pc:docMk/>
            <pc:sldMk cId="4010705628" sldId="319"/>
            <ac:spMk id="3" creationId="{1A19C98B-CC85-5858-B861-96AB10191B6C}"/>
          </ac:spMkLst>
        </pc:spChg>
      </pc:sldChg>
      <pc:sldChg chg="add del">
        <pc:chgData name="Sudhanshu Bharadwaj" userId="599207c7-ca9f-4e47-b346-b0daf3f7ca37" providerId="ADAL" clId="{F3A17BE1-8DB8-4221-A2D8-6A5B9F0A6A12}" dt="2022-04-28T00:47:21.118" v="1962" actId="47"/>
        <pc:sldMkLst>
          <pc:docMk/>
          <pc:sldMk cId="19735992" sldId="321"/>
        </pc:sldMkLst>
      </pc:sldChg>
      <pc:sldChg chg="modSp mod">
        <pc:chgData name="Sudhanshu Bharadwaj" userId="599207c7-ca9f-4e47-b346-b0daf3f7ca37" providerId="ADAL" clId="{F3A17BE1-8DB8-4221-A2D8-6A5B9F0A6A12}" dt="2022-04-28T01:04:06.629" v="3575" actId="115"/>
        <pc:sldMkLst>
          <pc:docMk/>
          <pc:sldMk cId="1591721822" sldId="322"/>
        </pc:sldMkLst>
        <pc:spChg chg="mod">
          <ac:chgData name="Sudhanshu Bharadwaj" userId="599207c7-ca9f-4e47-b346-b0daf3f7ca37" providerId="ADAL" clId="{F3A17BE1-8DB8-4221-A2D8-6A5B9F0A6A12}" dt="2022-04-28T01:04:06.629" v="3575" actId="115"/>
          <ac:spMkLst>
            <pc:docMk/>
            <pc:sldMk cId="1591721822" sldId="322"/>
            <ac:spMk id="3" creationId="{CC96D2C4-AF0D-282F-4704-83BA7542CE56}"/>
          </ac:spMkLst>
        </pc:spChg>
      </pc:sldChg>
      <pc:sldChg chg="addSp delSp modSp mod">
        <pc:chgData name="Sudhanshu Bharadwaj" userId="599207c7-ca9f-4e47-b346-b0daf3f7ca37" providerId="ADAL" clId="{F3A17BE1-8DB8-4221-A2D8-6A5B9F0A6A12}" dt="2022-04-28T00:58:14.399" v="2924" actId="27636"/>
        <pc:sldMkLst>
          <pc:docMk/>
          <pc:sldMk cId="3543629269" sldId="325"/>
        </pc:sldMkLst>
        <pc:spChg chg="mod">
          <ac:chgData name="Sudhanshu Bharadwaj" userId="599207c7-ca9f-4e47-b346-b0daf3f7ca37" providerId="ADAL" clId="{F3A17BE1-8DB8-4221-A2D8-6A5B9F0A6A12}" dt="2022-04-28T00:58:06.183" v="2920" actId="1076"/>
          <ac:spMkLst>
            <pc:docMk/>
            <pc:sldMk cId="3543629269" sldId="325"/>
            <ac:spMk id="3" creationId="{8CE8219F-919B-B407-274A-B8DEB9350CC6}"/>
          </ac:spMkLst>
        </pc:spChg>
        <pc:spChg chg="mod">
          <ac:chgData name="Sudhanshu Bharadwaj" userId="599207c7-ca9f-4e47-b346-b0daf3f7ca37" providerId="ADAL" clId="{F3A17BE1-8DB8-4221-A2D8-6A5B9F0A6A12}" dt="2022-04-28T00:58:14.399" v="2924" actId="27636"/>
          <ac:spMkLst>
            <pc:docMk/>
            <pc:sldMk cId="3543629269" sldId="325"/>
            <ac:spMk id="4" creationId="{BAE98E10-48F2-DBD0-536C-62BE8FA7E879}"/>
          </ac:spMkLst>
        </pc:spChg>
        <pc:picChg chg="add mod modCrop">
          <ac:chgData name="Sudhanshu Bharadwaj" userId="599207c7-ca9f-4e47-b346-b0daf3f7ca37" providerId="ADAL" clId="{F3A17BE1-8DB8-4221-A2D8-6A5B9F0A6A12}" dt="2022-04-27T18:53:20.156" v="1688" actId="1076"/>
          <ac:picMkLst>
            <pc:docMk/>
            <pc:sldMk cId="3543629269" sldId="325"/>
            <ac:picMk id="5" creationId="{3AEFADCA-5169-844E-3F53-404A01C9315C}"/>
          </ac:picMkLst>
        </pc:picChg>
        <pc:picChg chg="del">
          <ac:chgData name="Sudhanshu Bharadwaj" userId="599207c7-ca9f-4e47-b346-b0daf3f7ca37" providerId="ADAL" clId="{F3A17BE1-8DB8-4221-A2D8-6A5B9F0A6A12}" dt="2022-04-27T18:52:53.373" v="1682" actId="478"/>
          <ac:picMkLst>
            <pc:docMk/>
            <pc:sldMk cId="3543629269" sldId="325"/>
            <ac:picMk id="12" creationId="{CAB330A9-0A18-0058-6A0C-100837B0BFA5}"/>
          </ac:picMkLst>
        </pc:picChg>
      </pc:sldChg>
      <pc:sldChg chg="addSp delSp modSp new mod">
        <pc:chgData name="Sudhanshu Bharadwaj" userId="599207c7-ca9f-4e47-b346-b0daf3f7ca37" providerId="ADAL" clId="{F3A17BE1-8DB8-4221-A2D8-6A5B9F0A6A12}" dt="2022-04-27T18:22:11.492" v="554" actId="1076"/>
        <pc:sldMkLst>
          <pc:docMk/>
          <pc:sldMk cId="1242707568" sldId="326"/>
        </pc:sldMkLst>
        <pc:spChg chg="add del mod">
          <ac:chgData name="Sudhanshu Bharadwaj" userId="599207c7-ca9f-4e47-b346-b0daf3f7ca37" providerId="ADAL" clId="{F3A17BE1-8DB8-4221-A2D8-6A5B9F0A6A12}" dt="2022-04-27T18:14:41.547" v="477"/>
          <ac:spMkLst>
            <pc:docMk/>
            <pc:sldMk cId="1242707568" sldId="326"/>
            <ac:spMk id="2" creationId="{319D5A82-35D3-DE58-1B1E-63FD0E892C4A}"/>
          </ac:spMkLst>
        </pc:spChg>
        <pc:spChg chg="mod">
          <ac:chgData name="Sudhanshu Bharadwaj" userId="599207c7-ca9f-4e47-b346-b0daf3f7ca37" providerId="ADAL" clId="{F3A17BE1-8DB8-4221-A2D8-6A5B9F0A6A12}" dt="2022-04-27T18:22:11.492" v="554" actId="1076"/>
          <ac:spMkLst>
            <pc:docMk/>
            <pc:sldMk cId="1242707568" sldId="326"/>
            <ac:spMk id="3" creationId="{6A14F70F-0D55-C478-8A44-CB29D884A47F}"/>
          </ac:spMkLst>
        </pc:spChg>
        <pc:spChg chg="mod">
          <ac:chgData name="Sudhanshu Bharadwaj" userId="599207c7-ca9f-4e47-b346-b0daf3f7ca37" providerId="ADAL" clId="{F3A17BE1-8DB8-4221-A2D8-6A5B9F0A6A12}" dt="2022-04-27T18:21:59.726" v="551" actId="27636"/>
          <ac:spMkLst>
            <pc:docMk/>
            <pc:sldMk cId="1242707568" sldId="326"/>
            <ac:spMk id="4" creationId="{2E2AA077-169C-3379-F80E-E07C67615614}"/>
          </ac:spMkLst>
        </pc:spChg>
        <pc:picChg chg="add mod">
          <ac:chgData name="Sudhanshu Bharadwaj" userId="599207c7-ca9f-4e47-b346-b0daf3f7ca37" providerId="ADAL" clId="{F3A17BE1-8DB8-4221-A2D8-6A5B9F0A6A12}" dt="2022-04-27T18:22:04.295" v="552" actId="1076"/>
          <ac:picMkLst>
            <pc:docMk/>
            <pc:sldMk cId="1242707568" sldId="326"/>
            <ac:picMk id="5" creationId="{C7A35CFD-A6BF-43B6-AC3D-55BB7BB243AC}"/>
          </ac:picMkLst>
        </pc:picChg>
        <pc:picChg chg="add del mod">
          <ac:chgData name="Sudhanshu Bharadwaj" userId="599207c7-ca9f-4e47-b346-b0daf3f7ca37" providerId="ADAL" clId="{F3A17BE1-8DB8-4221-A2D8-6A5B9F0A6A12}" dt="2022-04-27T18:14:14.087" v="472"/>
          <ac:picMkLst>
            <pc:docMk/>
            <pc:sldMk cId="1242707568" sldId="326"/>
            <ac:picMk id="1026" creationId="{B21E444E-51E9-BD87-C5D7-DAB949D274A5}"/>
          </ac:picMkLst>
        </pc:picChg>
        <pc:picChg chg="add del">
          <ac:chgData name="Sudhanshu Bharadwaj" userId="599207c7-ca9f-4e47-b346-b0daf3f7ca37" providerId="ADAL" clId="{F3A17BE1-8DB8-4221-A2D8-6A5B9F0A6A12}" dt="2022-04-27T18:14:09.818" v="461"/>
          <ac:picMkLst>
            <pc:docMk/>
            <pc:sldMk cId="1242707568" sldId="326"/>
            <ac:picMk id="1028" creationId="{3CF14A80-A8C0-C0BF-A094-B3E2A0BF877B}"/>
          </ac:picMkLst>
        </pc:picChg>
        <pc:picChg chg="add del mod">
          <ac:chgData name="Sudhanshu Bharadwaj" userId="599207c7-ca9f-4e47-b346-b0daf3f7ca37" providerId="ADAL" clId="{F3A17BE1-8DB8-4221-A2D8-6A5B9F0A6A12}" dt="2022-04-27T18:14:35.996" v="476"/>
          <ac:picMkLst>
            <pc:docMk/>
            <pc:sldMk cId="1242707568" sldId="326"/>
            <ac:picMk id="1030" creationId="{F1FF67CA-DB8A-6EAD-598C-29CCD0DB4B29}"/>
          </ac:picMkLst>
        </pc:picChg>
      </pc:sldChg>
      <pc:sldChg chg="modSp mod">
        <pc:chgData name="Sudhanshu Bharadwaj" userId="599207c7-ca9f-4e47-b346-b0daf3f7ca37" providerId="ADAL" clId="{F3A17BE1-8DB8-4221-A2D8-6A5B9F0A6A12}" dt="2022-04-28T01:02:52.412" v="3524" actId="5793"/>
        <pc:sldMkLst>
          <pc:docMk/>
          <pc:sldMk cId="3477259277" sldId="326"/>
        </pc:sldMkLst>
        <pc:spChg chg="mod">
          <ac:chgData name="Sudhanshu Bharadwaj" userId="599207c7-ca9f-4e47-b346-b0daf3f7ca37" providerId="ADAL" clId="{F3A17BE1-8DB8-4221-A2D8-6A5B9F0A6A12}" dt="2022-04-27T18:53:41.514" v="1692" actId="1076"/>
          <ac:spMkLst>
            <pc:docMk/>
            <pc:sldMk cId="3477259277" sldId="326"/>
            <ac:spMk id="2" creationId="{8E5701C7-AB2E-2A60-60B2-52E4FB4EC9B0}"/>
          </ac:spMkLst>
        </pc:spChg>
        <pc:spChg chg="mod">
          <ac:chgData name="Sudhanshu Bharadwaj" userId="599207c7-ca9f-4e47-b346-b0daf3f7ca37" providerId="ADAL" clId="{F3A17BE1-8DB8-4221-A2D8-6A5B9F0A6A12}" dt="2022-04-28T01:02:52.412" v="3524" actId="5793"/>
          <ac:spMkLst>
            <pc:docMk/>
            <pc:sldMk cId="3477259277" sldId="326"/>
            <ac:spMk id="5" creationId="{ADDE7BEF-79A8-B7ED-D514-B463E1B37D4F}"/>
          </ac:spMkLst>
        </pc:spChg>
        <pc:picChg chg="mod">
          <ac:chgData name="Sudhanshu Bharadwaj" userId="599207c7-ca9f-4e47-b346-b0daf3f7ca37" providerId="ADAL" clId="{F3A17BE1-8DB8-4221-A2D8-6A5B9F0A6A12}" dt="2022-04-27T18:53:34.898" v="1689" actId="1076"/>
          <ac:picMkLst>
            <pc:docMk/>
            <pc:sldMk cId="3477259277" sldId="326"/>
            <ac:picMk id="4" creationId="{E9EAB833-F7F1-58FE-4535-670F5129FF1D}"/>
          </ac:picMkLst>
        </pc:picChg>
        <pc:picChg chg="mod">
          <ac:chgData name="Sudhanshu Bharadwaj" userId="599207c7-ca9f-4e47-b346-b0daf3f7ca37" providerId="ADAL" clId="{F3A17BE1-8DB8-4221-A2D8-6A5B9F0A6A12}" dt="2022-04-27T18:53:45.399" v="1695" actId="1076"/>
          <ac:picMkLst>
            <pc:docMk/>
            <pc:sldMk cId="3477259277" sldId="326"/>
            <ac:picMk id="8" creationId="{050DD5D6-E769-8439-D716-22E61B6F99B9}"/>
          </ac:picMkLst>
        </pc:picChg>
        <pc:picChg chg="mod">
          <ac:chgData name="Sudhanshu Bharadwaj" userId="599207c7-ca9f-4e47-b346-b0daf3f7ca37" providerId="ADAL" clId="{F3A17BE1-8DB8-4221-A2D8-6A5B9F0A6A12}" dt="2022-04-27T18:53:51.342" v="1697" actId="1076"/>
          <ac:picMkLst>
            <pc:docMk/>
            <pc:sldMk cId="3477259277" sldId="326"/>
            <ac:picMk id="9" creationId="{9D9B28D3-7980-F3B6-CCAF-B2EAE4C46A62}"/>
          </ac:picMkLst>
        </pc:picChg>
      </pc:sldChg>
      <pc:sldChg chg="del">
        <pc:chgData name="Sudhanshu Bharadwaj" userId="599207c7-ca9f-4e47-b346-b0daf3f7ca37" providerId="ADAL" clId="{F3A17BE1-8DB8-4221-A2D8-6A5B9F0A6A12}" dt="2022-04-28T00:41:32.422" v="1831" actId="47"/>
        <pc:sldMkLst>
          <pc:docMk/>
          <pc:sldMk cId="1242707568" sldId="327"/>
        </pc:sldMkLst>
      </pc:sldChg>
      <pc:sldChg chg="addSp delSp modSp new mod">
        <pc:chgData name="Sudhanshu Bharadwaj" userId="599207c7-ca9f-4e47-b346-b0daf3f7ca37" providerId="ADAL" clId="{F3A17BE1-8DB8-4221-A2D8-6A5B9F0A6A12}" dt="2022-04-27T18:56:06.239" v="1719" actId="122"/>
        <pc:sldMkLst>
          <pc:docMk/>
          <pc:sldMk cId="1319396317" sldId="328"/>
        </pc:sldMkLst>
        <pc:spChg chg="mod">
          <ac:chgData name="Sudhanshu Bharadwaj" userId="599207c7-ca9f-4e47-b346-b0daf3f7ca37" providerId="ADAL" clId="{F3A17BE1-8DB8-4221-A2D8-6A5B9F0A6A12}" dt="2022-04-27T18:56:06.239" v="1719" actId="122"/>
          <ac:spMkLst>
            <pc:docMk/>
            <pc:sldMk cId="1319396317" sldId="328"/>
            <ac:spMk id="2" creationId="{75AD8FFF-B7C3-3107-CED5-2E280C4EE8FC}"/>
          </ac:spMkLst>
        </pc:spChg>
        <pc:spChg chg="del">
          <ac:chgData name="Sudhanshu Bharadwaj" userId="599207c7-ca9f-4e47-b346-b0daf3f7ca37" providerId="ADAL" clId="{F3A17BE1-8DB8-4221-A2D8-6A5B9F0A6A12}" dt="2022-04-27T18:54:53.354" v="1706"/>
          <ac:spMkLst>
            <pc:docMk/>
            <pc:sldMk cId="1319396317" sldId="328"/>
            <ac:spMk id="3" creationId="{B9B2B076-0B5E-33B0-5004-01A7FC7F6440}"/>
          </ac:spMkLst>
        </pc:spChg>
        <pc:picChg chg="add mod">
          <ac:chgData name="Sudhanshu Bharadwaj" userId="599207c7-ca9f-4e47-b346-b0daf3f7ca37" providerId="ADAL" clId="{F3A17BE1-8DB8-4221-A2D8-6A5B9F0A6A12}" dt="2022-04-27T18:56:01.497" v="1718" actId="1076"/>
          <ac:picMkLst>
            <pc:docMk/>
            <pc:sldMk cId="1319396317" sldId="328"/>
            <ac:picMk id="5" creationId="{0562FD76-849A-4B1B-28FE-ED2C7369AE2F}"/>
          </ac:picMkLst>
        </pc:picChg>
        <pc:picChg chg="add mod">
          <ac:chgData name="Sudhanshu Bharadwaj" userId="599207c7-ca9f-4e47-b346-b0daf3f7ca37" providerId="ADAL" clId="{F3A17BE1-8DB8-4221-A2D8-6A5B9F0A6A12}" dt="2022-04-27T18:55:57.700" v="1716" actId="1076"/>
          <ac:picMkLst>
            <pc:docMk/>
            <pc:sldMk cId="1319396317" sldId="328"/>
            <ac:picMk id="7" creationId="{2F70FDF5-03B4-D063-8E79-89045748AFE9}"/>
          </ac:picMkLst>
        </pc:picChg>
      </pc:sldChg>
      <pc:sldChg chg="addSp delSp modSp new mod ord">
        <pc:chgData name="Sudhanshu Bharadwaj" userId="599207c7-ca9f-4e47-b346-b0daf3f7ca37" providerId="ADAL" clId="{F3A17BE1-8DB8-4221-A2D8-6A5B9F0A6A12}" dt="2022-04-28T00:46:09.814" v="1957"/>
        <pc:sldMkLst>
          <pc:docMk/>
          <pc:sldMk cId="3501562903" sldId="329"/>
        </pc:sldMkLst>
        <pc:spChg chg="mod">
          <ac:chgData name="Sudhanshu Bharadwaj" userId="599207c7-ca9f-4e47-b346-b0daf3f7ca37" providerId="ADAL" clId="{F3A17BE1-8DB8-4221-A2D8-6A5B9F0A6A12}" dt="2022-04-27T19:07:23.575" v="1765" actId="1076"/>
          <ac:spMkLst>
            <pc:docMk/>
            <pc:sldMk cId="3501562903" sldId="329"/>
            <ac:spMk id="2" creationId="{D8D0AC7E-19A3-3B00-35C5-5E5CD42D37D3}"/>
          </ac:spMkLst>
        </pc:spChg>
        <pc:spChg chg="del">
          <ac:chgData name="Sudhanshu Bharadwaj" userId="599207c7-ca9f-4e47-b346-b0daf3f7ca37" providerId="ADAL" clId="{F3A17BE1-8DB8-4221-A2D8-6A5B9F0A6A12}" dt="2022-04-27T19:03:46.890" v="1730"/>
          <ac:spMkLst>
            <pc:docMk/>
            <pc:sldMk cId="3501562903" sldId="329"/>
            <ac:spMk id="3" creationId="{5CE69AE8-767F-3C47-588B-22DF89F3C0E8}"/>
          </ac:spMkLst>
        </pc:spChg>
        <pc:picChg chg="add mod">
          <ac:chgData name="Sudhanshu Bharadwaj" userId="599207c7-ca9f-4e47-b346-b0daf3f7ca37" providerId="ADAL" clId="{F3A17BE1-8DB8-4221-A2D8-6A5B9F0A6A12}" dt="2022-04-27T19:07:12.169" v="1761" actId="14100"/>
          <ac:picMkLst>
            <pc:docMk/>
            <pc:sldMk cId="3501562903" sldId="329"/>
            <ac:picMk id="5" creationId="{7DC70320-E2A0-3C3E-CDEA-054FD463418F}"/>
          </ac:picMkLst>
        </pc:picChg>
        <pc:picChg chg="add mod">
          <ac:chgData name="Sudhanshu Bharadwaj" userId="599207c7-ca9f-4e47-b346-b0daf3f7ca37" providerId="ADAL" clId="{F3A17BE1-8DB8-4221-A2D8-6A5B9F0A6A12}" dt="2022-04-27T19:07:06.541" v="1758" actId="14100"/>
          <ac:picMkLst>
            <pc:docMk/>
            <pc:sldMk cId="3501562903" sldId="329"/>
            <ac:picMk id="7" creationId="{6283B746-1D5F-4AF8-1828-4B26B0696958}"/>
          </ac:picMkLst>
        </pc:picChg>
        <pc:picChg chg="add mod">
          <ac:chgData name="Sudhanshu Bharadwaj" userId="599207c7-ca9f-4e47-b346-b0daf3f7ca37" providerId="ADAL" clId="{F3A17BE1-8DB8-4221-A2D8-6A5B9F0A6A12}" dt="2022-04-27T19:07:19.092" v="1764" actId="1076"/>
          <ac:picMkLst>
            <pc:docMk/>
            <pc:sldMk cId="3501562903" sldId="329"/>
            <ac:picMk id="9" creationId="{652F52AF-07AA-C04E-DE8E-059ACADCECCA}"/>
          </ac:picMkLst>
        </pc:picChg>
        <pc:picChg chg="add mod">
          <ac:chgData name="Sudhanshu Bharadwaj" userId="599207c7-ca9f-4e47-b346-b0daf3f7ca37" providerId="ADAL" clId="{F3A17BE1-8DB8-4221-A2D8-6A5B9F0A6A12}" dt="2022-04-27T19:07:10.366" v="1760" actId="14100"/>
          <ac:picMkLst>
            <pc:docMk/>
            <pc:sldMk cId="3501562903" sldId="329"/>
            <ac:picMk id="11" creationId="{F3033770-F501-3832-1E68-02E59503FD10}"/>
          </ac:picMkLst>
        </pc:picChg>
      </pc:sldChg>
      <pc:sldChg chg="addSp delSp modSp new mod">
        <pc:chgData name="Sudhanshu Bharadwaj" userId="599207c7-ca9f-4e47-b346-b0daf3f7ca37" providerId="ADAL" clId="{F3A17BE1-8DB8-4221-A2D8-6A5B9F0A6A12}" dt="2022-04-27T19:13:45.039" v="1825" actId="14100"/>
        <pc:sldMkLst>
          <pc:docMk/>
          <pc:sldMk cId="1375537207" sldId="330"/>
        </pc:sldMkLst>
        <pc:spChg chg="mod">
          <ac:chgData name="Sudhanshu Bharadwaj" userId="599207c7-ca9f-4e47-b346-b0daf3f7ca37" providerId="ADAL" clId="{F3A17BE1-8DB8-4221-A2D8-6A5B9F0A6A12}" dt="2022-04-27T19:12:46.585" v="1814" actId="27636"/>
          <ac:spMkLst>
            <pc:docMk/>
            <pc:sldMk cId="1375537207" sldId="330"/>
            <ac:spMk id="2" creationId="{EF1F0E47-BBD4-ABF0-CAFF-33C3F8C9982A}"/>
          </ac:spMkLst>
        </pc:spChg>
        <pc:spChg chg="del">
          <ac:chgData name="Sudhanshu Bharadwaj" userId="599207c7-ca9f-4e47-b346-b0daf3f7ca37" providerId="ADAL" clId="{F3A17BE1-8DB8-4221-A2D8-6A5B9F0A6A12}" dt="2022-04-27T19:11:01.592" v="1767"/>
          <ac:spMkLst>
            <pc:docMk/>
            <pc:sldMk cId="1375537207" sldId="330"/>
            <ac:spMk id="3" creationId="{7A3428FB-A4AC-EB1D-B261-6125F8C6F109}"/>
          </ac:spMkLst>
        </pc:spChg>
        <pc:picChg chg="add mod">
          <ac:chgData name="Sudhanshu Bharadwaj" userId="599207c7-ca9f-4e47-b346-b0daf3f7ca37" providerId="ADAL" clId="{F3A17BE1-8DB8-4221-A2D8-6A5B9F0A6A12}" dt="2022-04-27T19:13:05.606" v="1821" actId="1076"/>
          <ac:picMkLst>
            <pc:docMk/>
            <pc:sldMk cId="1375537207" sldId="330"/>
            <ac:picMk id="5" creationId="{A4BBF197-0F40-6CB6-9FDA-5C580DB0CBC9}"/>
          </ac:picMkLst>
        </pc:picChg>
        <pc:picChg chg="add mod">
          <ac:chgData name="Sudhanshu Bharadwaj" userId="599207c7-ca9f-4e47-b346-b0daf3f7ca37" providerId="ADAL" clId="{F3A17BE1-8DB8-4221-A2D8-6A5B9F0A6A12}" dt="2022-04-27T19:13:45.039" v="1825" actId="14100"/>
          <ac:picMkLst>
            <pc:docMk/>
            <pc:sldMk cId="1375537207" sldId="330"/>
            <ac:picMk id="7" creationId="{9C052014-BD1F-3BB7-057D-B50AC0D3968E}"/>
          </ac:picMkLst>
        </pc:picChg>
        <pc:picChg chg="add mod">
          <ac:chgData name="Sudhanshu Bharadwaj" userId="599207c7-ca9f-4e47-b346-b0daf3f7ca37" providerId="ADAL" clId="{F3A17BE1-8DB8-4221-A2D8-6A5B9F0A6A12}" dt="2022-04-27T19:13:11.349" v="1823" actId="14100"/>
          <ac:picMkLst>
            <pc:docMk/>
            <pc:sldMk cId="1375537207" sldId="330"/>
            <ac:picMk id="9" creationId="{FEF963A4-6399-294D-386A-0C4876EE388A}"/>
          </ac:picMkLst>
        </pc:picChg>
      </pc:sldChg>
      <pc:sldChg chg="modSp mod ord">
        <pc:chgData name="Sudhanshu Bharadwaj" userId="599207c7-ca9f-4e47-b346-b0daf3f7ca37" providerId="ADAL" clId="{F3A17BE1-8DB8-4221-A2D8-6A5B9F0A6A12}" dt="2022-04-28T00:46:17.757" v="1959"/>
        <pc:sldMkLst>
          <pc:docMk/>
          <pc:sldMk cId="1823045572" sldId="332"/>
        </pc:sldMkLst>
        <pc:spChg chg="mod">
          <ac:chgData name="Sudhanshu Bharadwaj" userId="599207c7-ca9f-4e47-b346-b0daf3f7ca37" providerId="ADAL" clId="{F3A17BE1-8DB8-4221-A2D8-6A5B9F0A6A12}" dt="2022-04-28T00:45:52.853" v="1953" actId="20577"/>
          <ac:spMkLst>
            <pc:docMk/>
            <pc:sldMk cId="1823045572" sldId="332"/>
            <ac:spMk id="5" creationId="{FF74F50F-EDED-F609-9C7A-3898E7CF63F5}"/>
          </ac:spMkLst>
        </pc:spChg>
      </pc:sldChg>
      <pc:sldChg chg="modSp mod ord">
        <pc:chgData name="Sudhanshu Bharadwaj" userId="599207c7-ca9f-4e47-b346-b0daf3f7ca37" providerId="ADAL" clId="{F3A17BE1-8DB8-4221-A2D8-6A5B9F0A6A12}" dt="2022-04-28T01:02:07.553" v="3458" actId="20577"/>
        <pc:sldMkLst>
          <pc:docMk/>
          <pc:sldMk cId="4241314093" sldId="333"/>
        </pc:sldMkLst>
        <pc:spChg chg="mod">
          <ac:chgData name="Sudhanshu Bharadwaj" userId="599207c7-ca9f-4e47-b346-b0daf3f7ca37" providerId="ADAL" clId="{F3A17BE1-8DB8-4221-A2D8-6A5B9F0A6A12}" dt="2022-04-28T00:49:21.937" v="2100" actId="14100"/>
          <ac:spMkLst>
            <pc:docMk/>
            <pc:sldMk cId="4241314093" sldId="333"/>
            <ac:spMk id="2" creationId="{1FE5CE87-0E98-ADFA-1F2D-A5FB922CBF66}"/>
          </ac:spMkLst>
        </pc:spChg>
        <pc:spChg chg="mod">
          <ac:chgData name="Sudhanshu Bharadwaj" userId="599207c7-ca9f-4e47-b346-b0daf3f7ca37" providerId="ADAL" clId="{F3A17BE1-8DB8-4221-A2D8-6A5B9F0A6A12}" dt="2022-04-28T01:02:07.553" v="3458" actId="20577"/>
          <ac:spMkLst>
            <pc:docMk/>
            <pc:sldMk cId="4241314093" sldId="333"/>
            <ac:spMk id="35" creationId="{A7D1846B-5033-1D8C-1AC3-9443FDDAB743}"/>
          </ac:spMkLst>
        </pc:spChg>
      </pc:sldChg>
    </pc:docChg>
  </pc:docChgLst>
  <pc:docChgLst>
    <pc:chgData name="Tanmai Dhani Reddy" userId="S::tanmaidhani@iisc.ac.in::4c7bae01-2f3a-4792-9e32-df97c493be38" providerId="AD" clId="Web-{7826E152-586D-70DC-2768-8DF101B17416}"/>
    <pc:docChg chg="addSld delSld modSld sldOrd">
      <pc:chgData name="Tanmai Dhani Reddy" userId="S::tanmaidhani@iisc.ac.in::4c7bae01-2f3a-4792-9e32-df97c493be38" providerId="AD" clId="Web-{7826E152-586D-70DC-2768-8DF101B17416}" dt="2022-04-27T18:23:08.964" v="2109" actId="20577"/>
      <pc:docMkLst>
        <pc:docMk/>
      </pc:docMkLst>
      <pc:sldChg chg="addSp delSp modSp">
        <pc:chgData name="Tanmai Dhani Reddy" userId="S::tanmaidhani@iisc.ac.in::4c7bae01-2f3a-4792-9e32-df97c493be38" providerId="AD" clId="Web-{7826E152-586D-70DC-2768-8DF101B17416}" dt="2022-04-27T17:28:43.670" v="395" actId="1076"/>
        <pc:sldMkLst>
          <pc:docMk/>
          <pc:sldMk cId="3192257811" sldId="312"/>
        </pc:sldMkLst>
        <pc:spChg chg="mod">
          <ac:chgData name="Tanmai Dhani Reddy" userId="S::tanmaidhani@iisc.ac.in::4c7bae01-2f3a-4792-9e32-df97c493be38" providerId="AD" clId="Web-{7826E152-586D-70DC-2768-8DF101B17416}" dt="2022-04-27T17:21:57.365" v="27" actId="20577"/>
          <ac:spMkLst>
            <pc:docMk/>
            <pc:sldMk cId="3192257811" sldId="312"/>
            <ac:spMk id="2" creationId="{66A47F5C-50EC-416A-AE8C-6F6BB4225673}"/>
          </ac:spMkLst>
        </pc:spChg>
        <pc:spChg chg="add mod">
          <ac:chgData name="Tanmai Dhani Reddy" userId="S::tanmaidhani@iisc.ac.in::4c7bae01-2f3a-4792-9e32-df97c493be38" providerId="AD" clId="Web-{7826E152-586D-70DC-2768-8DF101B17416}" dt="2022-04-27T17:20:21.754" v="4"/>
          <ac:spMkLst>
            <pc:docMk/>
            <pc:sldMk cId="3192257811" sldId="312"/>
            <ac:spMk id="45" creationId="{A9252BA4-ECB6-323C-8F70-475E53E7D8AC}"/>
          </ac:spMkLst>
        </pc:spChg>
        <pc:graphicFrameChg chg="del mod">
          <ac:chgData name="Tanmai Dhani Reddy" userId="S::tanmaidhani@iisc.ac.in::4c7bae01-2f3a-4792-9e32-df97c493be38" providerId="AD" clId="Web-{7826E152-586D-70DC-2768-8DF101B17416}" dt="2022-04-27T17:20:21.754" v="4"/>
          <ac:graphicFrameMkLst>
            <pc:docMk/>
            <pc:sldMk cId="3192257811" sldId="312"/>
            <ac:graphicFrameMk id="4" creationId="{59F5A1AC-D08D-42AE-B94A-1CAFB517D846}"/>
          </ac:graphicFrameMkLst>
        </pc:graphicFrameChg>
        <pc:picChg chg="mod">
          <ac:chgData name="Tanmai Dhani Reddy" userId="S::tanmaidhani@iisc.ac.in::4c7bae01-2f3a-4792-9e32-df97c493be38" providerId="AD" clId="Web-{7826E152-586D-70DC-2768-8DF101B17416}" dt="2022-04-27T17:28:43.670" v="395" actId="1076"/>
          <ac:picMkLst>
            <pc:docMk/>
            <pc:sldMk cId="3192257811" sldId="312"/>
            <ac:picMk id="46" creationId="{63439918-A2A5-3D68-E824-E68C93693506}"/>
          </ac:picMkLst>
        </pc:picChg>
      </pc:sldChg>
      <pc:sldChg chg="modSp">
        <pc:chgData name="Tanmai Dhani Reddy" userId="S::tanmaidhani@iisc.ac.in::4c7bae01-2f3a-4792-9e32-df97c493be38" providerId="AD" clId="Web-{7826E152-586D-70DC-2768-8DF101B17416}" dt="2022-04-27T17:22:14.053" v="38" actId="20577"/>
        <pc:sldMkLst>
          <pc:docMk/>
          <pc:sldMk cId="2739899310" sldId="313"/>
        </pc:sldMkLst>
        <pc:spChg chg="mod">
          <ac:chgData name="Tanmai Dhani Reddy" userId="S::tanmaidhani@iisc.ac.in::4c7bae01-2f3a-4792-9e32-df97c493be38" providerId="AD" clId="Web-{7826E152-586D-70DC-2768-8DF101B17416}" dt="2022-04-27T17:22:14.053" v="38" actId="20577"/>
          <ac:spMkLst>
            <pc:docMk/>
            <pc:sldMk cId="2739899310" sldId="313"/>
            <ac:spMk id="2" creationId="{E5E097D6-E236-2333-39D8-6895B08D4DEB}"/>
          </ac:spMkLst>
        </pc:spChg>
      </pc:sldChg>
      <pc:sldChg chg="modSp new">
        <pc:chgData name="Tanmai Dhani Reddy" userId="S::tanmaidhani@iisc.ac.in::4c7bae01-2f3a-4792-9e32-df97c493be38" providerId="AD" clId="Web-{7826E152-586D-70DC-2768-8DF101B17416}" dt="2022-04-27T17:22:33.584" v="61" actId="20577"/>
        <pc:sldMkLst>
          <pc:docMk/>
          <pc:sldMk cId="1368404690" sldId="314"/>
        </pc:sldMkLst>
        <pc:spChg chg="mod">
          <ac:chgData name="Tanmai Dhani Reddy" userId="S::tanmaidhani@iisc.ac.in::4c7bae01-2f3a-4792-9e32-df97c493be38" providerId="AD" clId="Web-{7826E152-586D-70DC-2768-8DF101B17416}" dt="2022-04-27T17:22:33.584" v="61" actId="20577"/>
          <ac:spMkLst>
            <pc:docMk/>
            <pc:sldMk cId="1368404690" sldId="314"/>
            <ac:spMk id="2" creationId="{E1573485-CF3F-FC0D-4A7E-677E9803851A}"/>
          </ac:spMkLst>
        </pc:spChg>
      </pc:sldChg>
      <pc:sldChg chg="modSp new">
        <pc:chgData name="Tanmai Dhani Reddy" userId="S::tanmaidhani@iisc.ac.in::4c7bae01-2f3a-4792-9e32-df97c493be38" providerId="AD" clId="Web-{7826E152-586D-70DC-2768-8DF101B17416}" dt="2022-04-27T17:22:58.288" v="98" actId="20577"/>
        <pc:sldMkLst>
          <pc:docMk/>
          <pc:sldMk cId="1367289117" sldId="315"/>
        </pc:sldMkLst>
        <pc:spChg chg="mod">
          <ac:chgData name="Tanmai Dhani Reddy" userId="S::tanmaidhani@iisc.ac.in::4c7bae01-2f3a-4792-9e32-df97c493be38" providerId="AD" clId="Web-{7826E152-586D-70DC-2768-8DF101B17416}" dt="2022-04-27T17:22:58.288" v="98" actId="20577"/>
          <ac:spMkLst>
            <pc:docMk/>
            <pc:sldMk cId="1367289117" sldId="315"/>
            <ac:spMk id="2" creationId="{B4B6B4E8-867F-CEF9-1239-666A01964A06}"/>
          </ac:spMkLst>
        </pc:spChg>
      </pc:sldChg>
      <pc:sldChg chg="modSp new">
        <pc:chgData name="Tanmai Dhani Reddy" userId="S::tanmaidhani@iisc.ac.in::4c7bae01-2f3a-4792-9e32-df97c493be38" providerId="AD" clId="Web-{7826E152-586D-70DC-2768-8DF101B17416}" dt="2022-04-27T17:25:02.228" v="194" actId="20577"/>
        <pc:sldMkLst>
          <pc:docMk/>
          <pc:sldMk cId="4092491944" sldId="316"/>
        </pc:sldMkLst>
        <pc:spChg chg="mod">
          <ac:chgData name="Tanmai Dhani Reddy" userId="S::tanmaidhani@iisc.ac.in::4c7bae01-2f3a-4792-9e32-df97c493be38" providerId="AD" clId="Web-{7826E152-586D-70DC-2768-8DF101B17416}" dt="2022-04-27T17:25:02.228" v="194" actId="20577"/>
          <ac:spMkLst>
            <pc:docMk/>
            <pc:sldMk cId="4092491944" sldId="316"/>
            <ac:spMk id="2" creationId="{18764D08-6F2C-4C3C-0EED-D6D5864ABD56}"/>
          </ac:spMkLst>
        </pc:spChg>
      </pc:sldChg>
      <pc:sldChg chg="modSp new">
        <pc:chgData name="Tanmai Dhani Reddy" userId="S::tanmaidhani@iisc.ac.in::4c7bae01-2f3a-4792-9e32-df97c493be38" providerId="AD" clId="Web-{7826E152-586D-70DC-2768-8DF101B17416}" dt="2022-04-27T17:24:00.430" v="126" actId="20577"/>
        <pc:sldMkLst>
          <pc:docMk/>
          <pc:sldMk cId="2032281190" sldId="317"/>
        </pc:sldMkLst>
        <pc:spChg chg="mod">
          <ac:chgData name="Tanmai Dhani Reddy" userId="S::tanmaidhani@iisc.ac.in::4c7bae01-2f3a-4792-9e32-df97c493be38" providerId="AD" clId="Web-{7826E152-586D-70DC-2768-8DF101B17416}" dt="2022-04-27T17:24:00.430" v="126" actId="20577"/>
          <ac:spMkLst>
            <pc:docMk/>
            <pc:sldMk cId="2032281190" sldId="317"/>
            <ac:spMk id="2" creationId="{910B389F-CD47-405E-EA6F-9A287555E054}"/>
          </ac:spMkLst>
        </pc:spChg>
      </pc:sldChg>
      <pc:sldChg chg="modSp new">
        <pc:chgData name="Tanmai Dhani Reddy" userId="S::tanmaidhani@iisc.ac.in::4c7bae01-2f3a-4792-9e32-df97c493be38" providerId="AD" clId="Web-{7826E152-586D-70DC-2768-8DF101B17416}" dt="2022-04-27T17:24:12.758" v="145" actId="20577"/>
        <pc:sldMkLst>
          <pc:docMk/>
          <pc:sldMk cId="3856428141" sldId="318"/>
        </pc:sldMkLst>
        <pc:spChg chg="mod">
          <ac:chgData name="Tanmai Dhani Reddy" userId="S::tanmaidhani@iisc.ac.in::4c7bae01-2f3a-4792-9e32-df97c493be38" providerId="AD" clId="Web-{7826E152-586D-70DC-2768-8DF101B17416}" dt="2022-04-27T17:24:12.758" v="145" actId="20577"/>
          <ac:spMkLst>
            <pc:docMk/>
            <pc:sldMk cId="3856428141" sldId="318"/>
            <ac:spMk id="2" creationId="{EA887E97-D349-6A10-E8DB-77D7D3129BB4}"/>
          </ac:spMkLst>
        </pc:spChg>
      </pc:sldChg>
      <pc:sldChg chg="modSp new">
        <pc:chgData name="Tanmai Dhani Reddy" userId="S::tanmaidhani@iisc.ac.in::4c7bae01-2f3a-4792-9e32-df97c493be38" providerId="AD" clId="Web-{7826E152-586D-70DC-2768-8DF101B17416}" dt="2022-04-27T17:24:23.634" v="159" actId="20577"/>
        <pc:sldMkLst>
          <pc:docMk/>
          <pc:sldMk cId="4010705628" sldId="319"/>
        </pc:sldMkLst>
        <pc:spChg chg="mod">
          <ac:chgData name="Tanmai Dhani Reddy" userId="S::tanmaidhani@iisc.ac.in::4c7bae01-2f3a-4792-9e32-df97c493be38" providerId="AD" clId="Web-{7826E152-586D-70DC-2768-8DF101B17416}" dt="2022-04-27T17:24:23.634" v="159" actId="20577"/>
          <ac:spMkLst>
            <pc:docMk/>
            <pc:sldMk cId="4010705628" sldId="319"/>
            <ac:spMk id="2" creationId="{2A410C49-7416-CF39-FEBB-69830EBE9AAF}"/>
          </ac:spMkLst>
        </pc:spChg>
      </pc:sldChg>
      <pc:sldChg chg="modSp new">
        <pc:chgData name="Tanmai Dhani Reddy" userId="S::tanmaidhani@iisc.ac.in::4c7bae01-2f3a-4792-9e32-df97c493be38" providerId="AD" clId="Web-{7826E152-586D-70DC-2768-8DF101B17416}" dt="2022-04-27T18:01:37.527" v="1622" actId="20577"/>
        <pc:sldMkLst>
          <pc:docMk/>
          <pc:sldMk cId="3394181866" sldId="320"/>
        </pc:sldMkLst>
        <pc:spChg chg="mod">
          <ac:chgData name="Tanmai Dhani Reddy" userId="S::tanmaidhani@iisc.ac.in::4c7bae01-2f3a-4792-9e32-df97c493be38" providerId="AD" clId="Web-{7826E152-586D-70DC-2768-8DF101B17416}" dt="2022-04-27T17:24:43.978" v="178" actId="20577"/>
          <ac:spMkLst>
            <pc:docMk/>
            <pc:sldMk cId="3394181866" sldId="320"/>
            <ac:spMk id="2" creationId="{8BFAA5CE-C3BF-C2E7-EDC1-C669F98BCCF3}"/>
          </ac:spMkLst>
        </pc:spChg>
        <pc:spChg chg="mod">
          <ac:chgData name="Tanmai Dhani Reddy" userId="S::tanmaidhani@iisc.ac.in::4c7bae01-2f3a-4792-9e32-df97c493be38" providerId="AD" clId="Web-{7826E152-586D-70DC-2768-8DF101B17416}" dt="2022-04-27T18:01:37.527" v="1622" actId="20577"/>
          <ac:spMkLst>
            <pc:docMk/>
            <pc:sldMk cId="3394181866" sldId="320"/>
            <ac:spMk id="3" creationId="{228839E3-3825-5FB3-01D7-6A2B1601AB1B}"/>
          </ac:spMkLst>
        </pc:spChg>
      </pc:sldChg>
      <pc:sldChg chg="addSp delSp modSp new mod setBg setClrOvrMap">
        <pc:chgData name="Tanmai Dhani Reddy" userId="S::tanmaidhani@iisc.ac.in::4c7bae01-2f3a-4792-9e32-df97c493be38" providerId="AD" clId="Web-{7826E152-586D-70DC-2768-8DF101B17416}" dt="2022-04-27T18:23:08.964" v="2109" actId="20577"/>
        <pc:sldMkLst>
          <pc:docMk/>
          <pc:sldMk cId="19735992" sldId="321"/>
        </pc:sldMkLst>
        <pc:spChg chg="mod ord">
          <ac:chgData name="Tanmai Dhani Reddy" userId="S::tanmaidhani@iisc.ac.in::4c7bae01-2f3a-4792-9e32-df97c493be38" providerId="AD" clId="Web-{7826E152-586D-70DC-2768-8DF101B17416}" dt="2022-04-27T18:20:05.929" v="2025"/>
          <ac:spMkLst>
            <pc:docMk/>
            <pc:sldMk cId="19735992" sldId="321"/>
            <ac:spMk id="2" creationId="{1FE5CE87-0E98-ADFA-1F2D-A5FB922CBF66}"/>
          </ac:spMkLst>
        </pc:spChg>
        <pc:spChg chg="del mod">
          <ac:chgData name="Tanmai Dhani Reddy" userId="S::tanmaidhani@iisc.ac.in::4c7bae01-2f3a-4792-9e32-df97c493be38" providerId="AD" clId="Web-{7826E152-586D-70DC-2768-8DF101B17416}" dt="2022-04-27T18:18:02.286" v="1981"/>
          <ac:spMkLst>
            <pc:docMk/>
            <pc:sldMk cId="19735992" sldId="321"/>
            <ac:spMk id="3" creationId="{560305C2-CC8B-BC42-4633-F19F018B586C}"/>
          </ac:spMkLst>
        </pc:spChg>
        <pc:spChg chg="add del">
          <ac:chgData name="Tanmai Dhani Reddy" userId="S::tanmaidhani@iisc.ac.in::4c7bae01-2f3a-4792-9e32-df97c493be38" providerId="AD" clId="Web-{7826E152-586D-70DC-2768-8DF101B17416}" dt="2022-04-27T18:18:59.397" v="1987"/>
          <ac:spMkLst>
            <pc:docMk/>
            <pc:sldMk cId="19735992" sldId="321"/>
            <ac:spMk id="9" creationId="{E240E753-47D6-19B7-1D9B-A53C30742C3B}"/>
          </ac:spMkLst>
        </pc:spChg>
        <pc:spChg chg="add del">
          <ac:chgData name="Tanmai Dhani Reddy" userId="S::tanmaidhani@iisc.ac.in::4c7bae01-2f3a-4792-9e32-df97c493be38" providerId="AD" clId="Web-{7826E152-586D-70DC-2768-8DF101B17416}" dt="2022-04-27T18:18:59.397" v="1987"/>
          <ac:spMkLst>
            <pc:docMk/>
            <pc:sldMk cId="19735992" sldId="321"/>
            <ac:spMk id="12" creationId="{23EBFBD2-DA69-40F0-9B41-6AA12C08FC85}"/>
          </ac:spMkLst>
        </pc:spChg>
        <pc:spChg chg="add del">
          <ac:chgData name="Tanmai Dhani Reddy" userId="S::tanmaidhani@iisc.ac.in::4c7bae01-2f3a-4792-9e32-df97c493be38" providerId="AD" clId="Web-{7826E152-586D-70DC-2768-8DF101B17416}" dt="2022-04-27T18:18:59.397" v="1987"/>
          <ac:spMkLst>
            <pc:docMk/>
            <pc:sldMk cId="19735992" sldId="321"/>
            <ac:spMk id="14" creationId="{66E085B8-E6D9-4530-9AE3-4C2B79CE418B}"/>
          </ac:spMkLst>
        </pc:spChg>
        <pc:spChg chg="add del">
          <ac:chgData name="Tanmai Dhani Reddy" userId="S::tanmaidhani@iisc.ac.in::4c7bae01-2f3a-4792-9e32-df97c493be38" providerId="AD" clId="Web-{7826E152-586D-70DC-2768-8DF101B17416}" dt="2022-04-27T18:18:59.397" v="1987"/>
          <ac:spMkLst>
            <pc:docMk/>
            <pc:sldMk cId="19735992" sldId="321"/>
            <ac:spMk id="16" creationId="{4F2304C2-1AD0-4AFD-93A0-BB1D998E0F97}"/>
          </ac:spMkLst>
        </pc:spChg>
        <pc:spChg chg="add del">
          <ac:chgData name="Tanmai Dhani Reddy" userId="S::tanmaidhani@iisc.ac.in::4c7bae01-2f3a-4792-9e32-df97c493be38" providerId="AD" clId="Web-{7826E152-586D-70DC-2768-8DF101B17416}" dt="2022-04-27T18:19:03.006" v="1989"/>
          <ac:spMkLst>
            <pc:docMk/>
            <pc:sldMk cId="19735992" sldId="321"/>
            <ac:spMk id="18" creationId="{66A5D548-4865-4D5F-97A6-2D8C1657B26C}"/>
          </ac:spMkLst>
        </pc:spChg>
        <pc:spChg chg="add del">
          <ac:chgData name="Tanmai Dhani Reddy" userId="S::tanmaidhani@iisc.ac.in::4c7bae01-2f3a-4792-9e32-df97c493be38" providerId="AD" clId="Web-{7826E152-586D-70DC-2768-8DF101B17416}" dt="2022-04-27T18:19:03.006" v="1989"/>
          <ac:spMkLst>
            <pc:docMk/>
            <pc:sldMk cId="19735992" sldId="321"/>
            <ac:spMk id="19" creationId="{CD7B8A97-A55C-4B63-9224-277C84F4B6BD}"/>
          </ac:spMkLst>
        </pc:spChg>
        <pc:spChg chg="add del">
          <ac:chgData name="Tanmai Dhani Reddy" userId="S::tanmaidhani@iisc.ac.in::4c7bae01-2f3a-4792-9e32-df97c493be38" providerId="AD" clId="Web-{7826E152-586D-70DC-2768-8DF101B17416}" dt="2022-04-27T18:19:03.006" v="1989"/>
          <ac:spMkLst>
            <pc:docMk/>
            <pc:sldMk cId="19735992" sldId="321"/>
            <ac:spMk id="20" creationId="{EFFB280C-BA0C-49DC-926F-5BB41ADF0A23}"/>
          </ac:spMkLst>
        </pc:spChg>
        <pc:spChg chg="add del">
          <ac:chgData name="Tanmai Dhani Reddy" userId="S::tanmaidhani@iisc.ac.in::4c7bae01-2f3a-4792-9e32-df97c493be38" providerId="AD" clId="Web-{7826E152-586D-70DC-2768-8DF101B17416}" dt="2022-04-27T18:19:03.006" v="1989"/>
          <ac:spMkLst>
            <pc:docMk/>
            <pc:sldMk cId="19735992" sldId="321"/>
            <ac:spMk id="21" creationId="{64E8C82B-29EE-43B6-90D9-4C3463486DBF}"/>
          </ac:spMkLst>
        </pc:spChg>
        <pc:spChg chg="add del">
          <ac:chgData name="Tanmai Dhani Reddy" userId="S::tanmaidhani@iisc.ac.in::4c7bae01-2f3a-4792-9e32-df97c493be38" providerId="AD" clId="Web-{7826E152-586D-70DC-2768-8DF101B17416}" dt="2022-04-27T18:19:03.006" v="1989"/>
          <ac:spMkLst>
            <pc:docMk/>
            <pc:sldMk cId="19735992" sldId="321"/>
            <ac:spMk id="22" creationId="{C6E2D67D-01A2-4277-8EA0-1560E7E95275}"/>
          </ac:spMkLst>
        </pc:spChg>
        <pc:spChg chg="add del">
          <ac:chgData name="Tanmai Dhani Reddy" userId="S::tanmaidhani@iisc.ac.in::4c7bae01-2f3a-4792-9e32-df97c493be38" providerId="AD" clId="Web-{7826E152-586D-70DC-2768-8DF101B17416}" dt="2022-04-27T18:19:03.006" v="1989"/>
          <ac:spMkLst>
            <pc:docMk/>
            <pc:sldMk cId="19735992" sldId="321"/>
            <ac:spMk id="23" creationId="{E32883BA-C05A-C780-4616-63879131C4D8}"/>
          </ac:spMkLst>
        </pc:spChg>
        <pc:spChg chg="add del">
          <ac:chgData name="Tanmai Dhani Reddy" userId="S::tanmaidhani@iisc.ac.in::4c7bae01-2f3a-4792-9e32-df97c493be38" providerId="AD" clId="Web-{7826E152-586D-70DC-2768-8DF101B17416}" dt="2022-04-27T18:19:05.819" v="1991"/>
          <ac:spMkLst>
            <pc:docMk/>
            <pc:sldMk cId="19735992" sldId="321"/>
            <ac:spMk id="25" creationId="{77B2BA5B-1894-4AF7-A31A-68B310384EB4}"/>
          </ac:spMkLst>
        </pc:spChg>
        <pc:spChg chg="add del">
          <ac:chgData name="Tanmai Dhani Reddy" userId="S::tanmaidhani@iisc.ac.in::4c7bae01-2f3a-4792-9e32-df97c493be38" providerId="AD" clId="Web-{7826E152-586D-70DC-2768-8DF101B17416}" dt="2022-04-27T18:19:05.819" v="1991"/>
          <ac:spMkLst>
            <pc:docMk/>
            <pc:sldMk cId="19735992" sldId="321"/>
            <ac:spMk id="26" creationId="{3F8292AA-2164-4B18-AEBD-CC13F4CA6F02}"/>
          </ac:spMkLst>
        </pc:spChg>
        <pc:spChg chg="add del">
          <ac:chgData name="Tanmai Dhani Reddy" userId="S::tanmaidhani@iisc.ac.in::4c7bae01-2f3a-4792-9e32-df97c493be38" providerId="AD" clId="Web-{7826E152-586D-70DC-2768-8DF101B17416}" dt="2022-04-27T18:19:05.819" v="1991"/>
          <ac:spMkLst>
            <pc:docMk/>
            <pc:sldMk cId="19735992" sldId="321"/>
            <ac:spMk id="27" creationId="{492E3DD6-EE3F-4714-B087-11DF4E1FBC37}"/>
          </ac:spMkLst>
        </pc:spChg>
        <pc:spChg chg="add del">
          <ac:chgData name="Tanmai Dhani Reddy" userId="S::tanmaidhani@iisc.ac.in::4c7bae01-2f3a-4792-9e32-df97c493be38" providerId="AD" clId="Web-{7826E152-586D-70DC-2768-8DF101B17416}" dt="2022-04-27T18:19:05.819" v="1991"/>
          <ac:spMkLst>
            <pc:docMk/>
            <pc:sldMk cId="19735992" sldId="321"/>
            <ac:spMk id="28" creationId="{582199CE-57D3-25D4-74AE-AA6B25902B13}"/>
          </ac:spMkLst>
        </pc:spChg>
        <pc:spChg chg="add del">
          <ac:chgData name="Tanmai Dhani Reddy" userId="S::tanmaidhani@iisc.ac.in::4c7bae01-2f3a-4792-9e32-df97c493be38" providerId="AD" clId="Web-{7826E152-586D-70DC-2768-8DF101B17416}" dt="2022-04-27T18:19:05.819" v="1991"/>
          <ac:spMkLst>
            <pc:docMk/>
            <pc:sldMk cId="19735992" sldId="321"/>
            <ac:spMk id="29" creationId="{25B8B2C1-56D3-48CF-B950-1C2F68E19831}"/>
          </ac:spMkLst>
        </pc:spChg>
        <pc:spChg chg="add del">
          <ac:chgData name="Tanmai Dhani Reddy" userId="S::tanmaidhani@iisc.ac.in::4c7bae01-2f3a-4792-9e32-df97c493be38" providerId="AD" clId="Web-{7826E152-586D-70DC-2768-8DF101B17416}" dt="2022-04-27T18:19:05.819" v="1991"/>
          <ac:spMkLst>
            <pc:docMk/>
            <pc:sldMk cId="19735992" sldId="321"/>
            <ac:spMk id="30" creationId="{4D37A8D7-D2CC-4162-895A-C3ECA645FB09}"/>
          </ac:spMkLst>
        </pc:spChg>
        <pc:spChg chg="add del">
          <ac:chgData name="Tanmai Dhani Reddy" userId="S::tanmaidhani@iisc.ac.in::4c7bae01-2f3a-4792-9e32-df97c493be38" providerId="AD" clId="Web-{7826E152-586D-70DC-2768-8DF101B17416}" dt="2022-04-27T18:19:20.225" v="2000"/>
          <ac:spMkLst>
            <pc:docMk/>
            <pc:sldMk cId="19735992" sldId="321"/>
            <ac:spMk id="32" creationId="{78632963-757B-40C2-BB84-FC6107A54DAD}"/>
          </ac:spMkLst>
        </pc:spChg>
        <pc:spChg chg="add del">
          <ac:chgData name="Tanmai Dhani Reddy" userId="S::tanmaidhani@iisc.ac.in::4c7bae01-2f3a-4792-9e32-df97c493be38" providerId="AD" clId="Web-{7826E152-586D-70DC-2768-8DF101B17416}" dt="2022-04-27T18:19:20.225" v="2000"/>
          <ac:spMkLst>
            <pc:docMk/>
            <pc:sldMk cId="19735992" sldId="321"/>
            <ac:spMk id="33" creationId="{2853AE55-7E35-44B0-89F1-3F52B262AF33}"/>
          </ac:spMkLst>
        </pc:spChg>
        <pc:spChg chg="add del">
          <ac:chgData name="Tanmai Dhani Reddy" userId="S::tanmaidhani@iisc.ac.in::4c7bae01-2f3a-4792-9e32-df97c493be38" providerId="AD" clId="Web-{7826E152-586D-70DC-2768-8DF101B17416}" dt="2022-04-27T18:19:20.225" v="2000"/>
          <ac:spMkLst>
            <pc:docMk/>
            <pc:sldMk cId="19735992" sldId="321"/>
            <ac:spMk id="34" creationId="{DBC4BE4D-4B50-4F51-9F85-4B5D60B02D81}"/>
          </ac:spMkLst>
        </pc:spChg>
        <pc:spChg chg="add mod">
          <ac:chgData name="Tanmai Dhani Reddy" userId="S::tanmaidhani@iisc.ac.in::4c7bae01-2f3a-4792-9e32-df97c493be38" providerId="AD" clId="Web-{7826E152-586D-70DC-2768-8DF101B17416}" dt="2022-04-27T18:23:08.964" v="2109" actId="20577"/>
          <ac:spMkLst>
            <pc:docMk/>
            <pc:sldMk cId="19735992" sldId="321"/>
            <ac:spMk id="35" creationId="{A7D1846B-5033-1D8C-1AC3-9443FDDAB743}"/>
          </ac:spMkLst>
        </pc:spChg>
        <pc:spChg chg="add del">
          <ac:chgData name="Tanmai Dhani Reddy" userId="S::tanmaidhani@iisc.ac.in::4c7bae01-2f3a-4792-9e32-df97c493be38" providerId="AD" clId="Web-{7826E152-586D-70DC-2768-8DF101B17416}" dt="2022-04-27T18:19:19.038" v="1997"/>
          <ac:spMkLst>
            <pc:docMk/>
            <pc:sldMk cId="19735992" sldId="321"/>
            <ac:spMk id="40" creationId="{78632963-757B-40C2-BB84-FC6107A54DAD}"/>
          </ac:spMkLst>
        </pc:spChg>
        <pc:spChg chg="add del">
          <ac:chgData name="Tanmai Dhani Reddy" userId="S::tanmaidhani@iisc.ac.in::4c7bae01-2f3a-4792-9e32-df97c493be38" providerId="AD" clId="Web-{7826E152-586D-70DC-2768-8DF101B17416}" dt="2022-04-27T18:19:19.038" v="1997"/>
          <ac:spMkLst>
            <pc:docMk/>
            <pc:sldMk cId="19735992" sldId="321"/>
            <ac:spMk id="42" creationId="{2853AE55-7E35-44B0-89F1-3F52B262AF33}"/>
          </ac:spMkLst>
        </pc:spChg>
        <pc:spChg chg="add del">
          <ac:chgData name="Tanmai Dhani Reddy" userId="S::tanmaidhani@iisc.ac.in::4c7bae01-2f3a-4792-9e32-df97c493be38" providerId="AD" clId="Web-{7826E152-586D-70DC-2768-8DF101B17416}" dt="2022-04-27T18:19:19.038" v="1997"/>
          <ac:spMkLst>
            <pc:docMk/>
            <pc:sldMk cId="19735992" sldId="321"/>
            <ac:spMk id="44" creationId="{DBC4BE4D-4B50-4F51-9F85-4B5D60B02D81}"/>
          </ac:spMkLst>
        </pc:spChg>
        <pc:spChg chg="add del">
          <ac:chgData name="Tanmai Dhani Reddy" userId="S::tanmaidhani@iisc.ac.in::4c7bae01-2f3a-4792-9e32-df97c493be38" providerId="AD" clId="Web-{7826E152-586D-70DC-2768-8DF101B17416}" dt="2022-04-27T18:19:20.209" v="1999"/>
          <ac:spMkLst>
            <pc:docMk/>
            <pc:sldMk cId="19735992" sldId="321"/>
            <ac:spMk id="46" creationId="{25B8B2C1-56D3-48CF-B950-1C2F68E19831}"/>
          </ac:spMkLst>
        </pc:spChg>
        <pc:spChg chg="add del">
          <ac:chgData name="Tanmai Dhani Reddy" userId="S::tanmaidhani@iisc.ac.in::4c7bae01-2f3a-4792-9e32-df97c493be38" providerId="AD" clId="Web-{7826E152-586D-70DC-2768-8DF101B17416}" dt="2022-04-27T18:19:20.209" v="1999"/>
          <ac:spMkLst>
            <pc:docMk/>
            <pc:sldMk cId="19735992" sldId="321"/>
            <ac:spMk id="47" creationId="{77B2BA5B-1894-4AF7-A31A-68B310384EB4}"/>
          </ac:spMkLst>
        </pc:spChg>
        <pc:spChg chg="add del">
          <ac:chgData name="Tanmai Dhani Reddy" userId="S::tanmaidhani@iisc.ac.in::4c7bae01-2f3a-4792-9e32-df97c493be38" providerId="AD" clId="Web-{7826E152-586D-70DC-2768-8DF101B17416}" dt="2022-04-27T18:19:20.209" v="1999"/>
          <ac:spMkLst>
            <pc:docMk/>
            <pc:sldMk cId="19735992" sldId="321"/>
            <ac:spMk id="48" creationId="{4D37A8D7-D2CC-4162-895A-C3ECA645FB09}"/>
          </ac:spMkLst>
        </pc:spChg>
        <pc:spChg chg="add del">
          <ac:chgData name="Tanmai Dhani Reddy" userId="S::tanmaidhani@iisc.ac.in::4c7bae01-2f3a-4792-9e32-df97c493be38" providerId="AD" clId="Web-{7826E152-586D-70DC-2768-8DF101B17416}" dt="2022-04-27T18:19:20.209" v="1999"/>
          <ac:spMkLst>
            <pc:docMk/>
            <pc:sldMk cId="19735992" sldId="321"/>
            <ac:spMk id="49" creationId="{3F8292AA-2164-4B18-AEBD-CC13F4CA6F02}"/>
          </ac:spMkLst>
        </pc:spChg>
        <pc:spChg chg="add del">
          <ac:chgData name="Tanmai Dhani Reddy" userId="S::tanmaidhani@iisc.ac.in::4c7bae01-2f3a-4792-9e32-df97c493be38" providerId="AD" clId="Web-{7826E152-586D-70DC-2768-8DF101B17416}" dt="2022-04-27T18:19:20.209" v="1999"/>
          <ac:spMkLst>
            <pc:docMk/>
            <pc:sldMk cId="19735992" sldId="321"/>
            <ac:spMk id="50" creationId="{492E3DD6-EE3F-4714-B087-11DF4E1FBC37}"/>
          </ac:spMkLst>
        </pc:spChg>
        <pc:spChg chg="add del">
          <ac:chgData name="Tanmai Dhani Reddy" userId="S::tanmaidhani@iisc.ac.in::4c7bae01-2f3a-4792-9e32-df97c493be38" providerId="AD" clId="Web-{7826E152-586D-70DC-2768-8DF101B17416}" dt="2022-04-27T18:20:05.929" v="2025"/>
          <ac:spMkLst>
            <pc:docMk/>
            <pc:sldMk cId="19735992" sldId="321"/>
            <ac:spMk id="52" creationId="{CD7B8A97-A55C-4B63-9224-277C84F4B6BD}"/>
          </ac:spMkLst>
        </pc:spChg>
        <pc:spChg chg="add del">
          <ac:chgData name="Tanmai Dhani Reddy" userId="S::tanmaidhani@iisc.ac.in::4c7bae01-2f3a-4792-9e32-df97c493be38" providerId="AD" clId="Web-{7826E152-586D-70DC-2768-8DF101B17416}" dt="2022-04-27T18:20:05.929" v="2025"/>
          <ac:spMkLst>
            <pc:docMk/>
            <pc:sldMk cId="19735992" sldId="321"/>
            <ac:spMk id="53" creationId="{64E8C82B-29EE-43B6-90D9-4C3463486DBF}"/>
          </ac:spMkLst>
        </pc:spChg>
        <pc:spChg chg="add del">
          <ac:chgData name="Tanmai Dhani Reddy" userId="S::tanmaidhani@iisc.ac.in::4c7bae01-2f3a-4792-9e32-df97c493be38" providerId="AD" clId="Web-{7826E152-586D-70DC-2768-8DF101B17416}" dt="2022-04-27T18:20:05.929" v="2025"/>
          <ac:spMkLst>
            <pc:docMk/>
            <pc:sldMk cId="19735992" sldId="321"/>
            <ac:spMk id="54" creationId="{C6E2D67D-01A2-4277-8EA0-1560E7E95275}"/>
          </ac:spMkLst>
        </pc:spChg>
        <pc:spChg chg="add del">
          <ac:chgData name="Tanmai Dhani Reddy" userId="S::tanmaidhani@iisc.ac.in::4c7bae01-2f3a-4792-9e32-df97c493be38" providerId="AD" clId="Web-{7826E152-586D-70DC-2768-8DF101B17416}" dt="2022-04-27T18:20:05.929" v="2025"/>
          <ac:spMkLst>
            <pc:docMk/>
            <pc:sldMk cId="19735992" sldId="321"/>
            <ac:spMk id="55" creationId="{66A5D548-4865-4D5F-97A6-2D8C1657B26C}"/>
          </ac:spMkLst>
        </pc:spChg>
        <pc:spChg chg="add del">
          <ac:chgData name="Tanmai Dhani Reddy" userId="S::tanmaidhani@iisc.ac.in::4c7bae01-2f3a-4792-9e32-df97c493be38" providerId="AD" clId="Web-{7826E152-586D-70DC-2768-8DF101B17416}" dt="2022-04-27T18:20:05.929" v="2025"/>
          <ac:spMkLst>
            <pc:docMk/>
            <pc:sldMk cId="19735992" sldId="321"/>
            <ac:spMk id="56" creationId="{EFFB280C-BA0C-49DC-926F-5BB41ADF0A23}"/>
          </ac:spMkLst>
        </pc:spChg>
        <pc:spChg chg="add del">
          <ac:chgData name="Tanmai Dhani Reddy" userId="S::tanmaidhani@iisc.ac.in::4c7bae01-2f3a-4792-9e32-df97c493be38" providerId="AD" clId="Web-{7826E152-586D-70DC-2768-8DF101B17416}" dt="2022-04-27T18:19:28.819" v="2004"/>
          <ac:spMkLst>
            <pc:docMk/>
            <pc:sldMk cId="19735992" sldId="321"/>
            <ac:spMk id="61" creationId="{77B2BA5B-1894-4AF7-A31A-68B310384EB4}"/>
          </ac:spMkLst>
        </pc:spChg>
        <pc:spChg chg="add del">
          <ac:chgData name="Tanmai Dhani Reddy" userId="S::tanmaidhani@iisc.ac.in::4c7bae01-2f3a-4792-9e32-df97c493be38" providerId="AD" clId="Web-{7826E152-586D-70DC-2768-8DF101B17416}" dt="2022-04-27T18:19:28.819" v="2004"/>
          <ac:spMkLst>
            <pc:docMk/>
            <pc:sldMk cId="19735992" sldId="321"/>
            <ac:spMk id="63" creationId="{3F8292AA-2164-4B18-AEBD-CC13F4CA6F02}"/>
          </ac:spMkLst>
        </pc:spChg>
        <pc:spChg chg="add del">
          <ac:chgData name="Tanmai Dhani Reddy" userId="S::tanmaidhani@iisc.ac.in::4c7bae01-2f3a-4792-9e32-df97c493be38" providerId="AD" clId="Web-{7826E152-586D-70DC-2768-8DF101B17416}" dt="2022-04-27T18:19:28.819" v="2004"/>
          <ac:spMkLst>
            <pc:docMk/>
            <pc:sldMk cId="19735992" sldId="321"/>
            <ac:spMk id="65" creationId="{492E3DD6-EE3F-4714-B087-11DF4E1FBC37}"/>
          </ac:spMkLst>
        </pc:spChg>
        <pc:spChg chg="add del">
          <ac:chgData name="Tanmai Dhani Reddy" userId="S::tanmaidhani@iisc.ac.in::4c7bae01-2f3a-4792-9e32-df97c493be38" providerId="AD" clId="Web-{7826E152-586D-70DC-2768-8DF101B17416}" dt="2022-04-27T18:19:28.819" v="2004"/>
          <ac:spMkLst>
            <pc:docMk/>
            <pc:sldMk cId="19735992" sldId="321"/>
            <ac:spMk id="67" creationId="{25B8B2C1-56D3-48CF-B950-1C2F68E19831}"/>
          </ac:spMkLst>
        </pc:spChg>
        <pc:spChg chg="add del">
          <ac:chgData name="Tanmai Dhani Reddy" userId="S::tanmaidhani@iisc.ac.in::4c7bae01-2f3a-4792-9e32-df97c493be38" providerId="AD" clId="Web-{7826E152-586D-70DC-2768-8DF101B17416}" dt="2022-04-27T18:19:28.819" v="2004"/>
          <ac:spMkLst>
            <pc:docMk/>
            <pc:sldMk cId="19735992" sldId="321"/>
            <ac:spMk id="69" creationId="{4D37A8D7-D2CC-4162-895A-C3ECA645FB09}"/>
          </ac:spMkLst>
        </pc:spChg>
        <pc:spChg chg="add del">
          <ac:chgData name="Tanmai Dhani Reddy" userId="S::tanmaidhani@iisc.ac.in::4c7bae01-2f3a-4792-9e32-df97c493be38" providerId="AD" clId="Web-{7826E152-586D-70DC-2768-8DF101B17416}" dt="2022-04-27T18:19:31.475" v="2006"/>
          <ac:spMkLst>
            <pc:docMk/>
            <pc:sldMk cId="19735992" sldId="321"/>
            <ac:spMk id="71" creationId="{78632963-757B-40C2-BB84-FC6107A54DAD}"/>
          </ac:spMkLst>
        </pc:spChg>
        <pc:spChg chg="add del">
          <ac:chgData name="Tanmai Dhani Reddy" userId="S::tanmaidhani@iisc.ac.in::4c7bae01-2f3a-4792-9e32-df97c493be38" providerId="AD" clId="Web-{7826E152-586D-70DC-2768-8DF101B17416}" dt="2022-04-27T18:19:31.475" v="2006"/>
          <ac:spMkLst>
            <pc:docMk/>
            <pc:sldMk cId="19735992" sldId="321"/>
            <ac:spMk id="72" creationId="{2853AE55-7E35-44B0-89F1-3F52B262AF33}"/>
          </ac:spMkLst>
        </pc:spChg>
        <pc:spChg chg="add del">
          <ac:chgData name="Tanmai Dhani Reddy" userId="S::tanmaidhani@iisc.ac.in::4c7bae01-2f3a-4792-9e32-df97c493be38" providerId="AD" clId="Web-{7826E152-586D-70DC-2768-8DF101B17416}" dt="2022-04-27T18:19:31.475" v="2006"/>
          <ac:spMkLst>
            <pc:docMk/>
            <pc:sldMk cId="19735992" sldId="321"/>
            <ac:spMk id="73" creationId="{DBC4BE4D-4B50-4F51-9F85-4B5D60B02D81}"/>
          </ac:spMkLst>
        </pc:spChg>
        <pc:spChg chg="add del">
          <ac:chgData name="Tanmai Dhani Reddy" userId="S::tanmaidhani@iisc.ac.in::4c7bae01-2f3a-4792-9e32-df97c493be38" providerId="AD" clId="Web-{7826E152-586D-70DC-2768-8DF101B17416}" dt="2022-04-27T18:19:33.257" v="2008"/>
          <ac:spMkLst>
            <pc:docMk/>
            <pc:sldMk cId="19735992" sldId="321"/>
            <ac:spMk id="75" creationId="{9FC88856-5C40-4F5B-BCD7-CD624FFEBFB0}"/>
          </ac:spMkLst>
        </pc:spChg>
        <pc:spChg chg="add del">
          <ac:chgData name="Tanmai Dhani Reddy" userId="S::tanmaidhani@iisc.ac.in::4c7bae01-2f3a-4792-9e32-df97c493be38" providerId="AD" clId="Web-{7826E152-586D-70DC-2768-8DF101B17416}" dt="2022-04-27T18:19:33.257" v="2008"/>
          <ac:spMkLst>
            <pc:docMk/>
            <pc:sldMk cId="19735992" sldId="321"/>
            <ac:spMk id="76" creationId="{CD64F326-929E-45E2-B54D-DC7E17207734}"/>
          </ac:spMkLst>
        </pc:spChg>
        <pc:spChg chg="add del">
          <ac:chgData name="Tanmai Dhani Reddy" userId="S::tanmaidhani@iisc.ac.in::4c7bae01-2f3a-4792-9e32-df97c493be38" providerId="AD" clId="Web-{7826E152-586D-70DC-2768-8DF101B17416}" dt="2022-04-27T18:19:33.257" v="2008"/>
          <ac:spMkLst>
            <pc:docMk/>
            <pc:sldMk cId="19735992" sldId="321"/>
            <ac:spMk id="77" creationId="{7BFCDFD7-7B3B-4ED9-B533-34D0B37244F1}"/>
          </ac:spMkLst>
        </pc:spChg>
        <pc:spChg chg="add del">
          <ac:chgData name="Tanmai Dhani Reddy" userId="S::tanmaidhani@iisc.ac.in::4c7bae01-2f3a-4792-9e32-df97c493be38" providerId="AD" clId="Web-{7826E152-586D-70DC-2768-8DF101B17416}" dt="2022-04-27T18:19:34.663" v="2010"/>
          <ac:spMkLst>
            <pc:docMk/>
            <pc:sldMk cId="19735992" sldId="321"/>
            <ac:spMk id="79" creationId="{23EBFBD2-DA69-40F0-9B41-6AA12C08FC85}"/>
          </ac:spMkLst>
        </pc:spChg>
        <pc:spChg chg="add del">
          <ac:chgData name="Tanmai Dhani Reddy" userId="S::tanmaidhani@iisc.ac.in::4c7bae01-2f3a-4792-9e32-df97c493be38" providerId="AD" clId="Web-{7826E152-586D-70DC-2768-8DF101B17416}" dt="2022-04-27T18:19:34.663" v="2010"/>
          <ac:spMkLst>
            <pc:docMk/>
            <pc:sldMk cId="19735992" sldId="321"/>
            <ac:spMk id="80" creationId="{66E085B8-E6D9-4530-9AE3-4C2B79CE418B}"/>
          </ac:spMkLst>
        </pc:spChg>
        <pc:spChg chg="add del">
          <ac:chgData name="Tanmai Dhani Reddy" userId="S::tanmaidhani@iisc.ac.in::4c7bae01-2f3a-4792-9e32-df97c493be38" providerId="AD" clId="Web-{7826E152-586D-70DC-2768-8DF101B17416}" dt="2022-04-27T18:19:34.663" v="2010"/>
          <ac:spMkLst>
            <pc:docMk/>
            <pc:sldMk cId="19735992" sldId="321"/>
            <ac:spMk id="81" creationId="{4F2304C2-1AD0-4AFD-93A0-BB1D998E0F97}"/>
          </ac:spMkLst>
        </pc:spChg>
        <pc:spChg chg="add del">
          <ac:chgData name="Tanmai Dhani Reddy" userId="S::tanmaidhani@iisc.ac.in::4c7bae01-2f3a-4792-9e32-df97c493be38" providerId="AD" clId="Web-{7826E152-586D-70DC-2768-8DF101B17416}" dt="2022-04-27T18:19:48.585" v="2012"/>
          <ac:spMkLst>
            <pc:docMk/>
            <pc:sldMk cId="19735992" sldId="321"/>
            <ac:spMk id="83" creationId="{78632963-757B-40C2-BB84-FC6107A54DAD}"/>
          </ac:spMkLst>
        </pc:spChg>
        <pc:spChg chg="add del">
          <ac:chgData name="Tanmai Dhani Reddy" userId="S::tanmaidhani@iisc.ac.in::4c7bae01-2f3a-4792-9e32-df97c493be38" providerId="AD" clId="Web-{7826E152-586D-70DC-2768-8DF101B17416}" dt="2022-04-27T18:19:48.585" v="2012"/>
          <ac:spMkLst>
            <pc:docMk/>
            <pc:sldMk cId="19735992" sldId="321"/>
            <ac:spMk id="84" creationId="{2853AE55-7E35-44B0-89F1-3F52B262AF33}"/>
          </ac:spMkLst>
        </pc:spChg>
        <pc:spChg chg="add del">
          <ac:chgData name="Tanmai Dhani Reddy" userId="S::tanmaidhani@iisc.ac.in::4c7bae01-2f3a-4792-9e32-df97c493be38" providerId="AD" clId="Web-{7826E152-586D-70DC-2768-8DF101B17416}" dt="2022-04-27T18:19:48.585" v="2012"/>
          <ac:spMkLst>
            <pc:docMk/>
            <pc:sldMk cId="19735992" sldId="321"/>
            <ac:spMk id="85" creationId="{DBC4BE4D-4B50-4F51-9F85-4B5D60B02D81}"/>
          </ac:spMkLst>
        </pc:spChg>
        <pc:spChg chg="add del">
          <ac:chgData name="Tanmai Dhani Reddy" userId="S::tanmaidhani@iisc.ac.in::4c7bae01-2f3a-4792-9e32-df97c493be38" providerId="AD" clId="Web-{7826E152-586D-70DC-2768-8DF101B17416}" dt="2022-04-27T18:19:51.663" v="2014"/>
          <ac:spMkLst>
            <pc:docMk/>
            <pc:sldMk cId="19735992" sldId="321"/>
            <ac:spMk id="87" creationId="{1EE8F117-D5DC-4AF4-AD72-FB7A93BAA4F4}"/>
          </ac:spMkLst>
        </pc:spChg>
        <pc:spChg chg="add del">
          <ac:chgData name="Tanmai Dhani Reddy" userId="S::tanmaidhani@iisc.ac.in::4c7bae01-2f3a-4792-9e32-df97c493be38" providerId="AD" clId="Web-{7826E152-586D-70DC-2768-8DF101B17416}" dt="2022-04-27T18:19:54.335" v="2016"/>
          <ac:spMkLst>
            <pc:docMk/>
            <pc:sldMk cId="19735992" sldId="321"/>
            <ac:spMk id="89" creationId="{11657BF2-BFFB-4FF0-9FE2-4D7F7A7C9D50}"/>
          </ac:spMkLst>
        </pc:spChg>
        <pc:spChg chg="add del">
          <ac:chgData name="Tanmai Dhani Reddy" userId="S::tanmaidhani@iisc.ac.in::4c7bae01-2f3a-4792-9e32-df97c493be38" providerId="AD" clId="Web-{7826E152-586D-70DC-2768-8DF101B17416}" dt="2022-04-27T18:19:54.335" v="2016"/>
          <ac:spMkLst>
            <pc:docMk/>
            <pc:sldMk cId="19735992" sldId="321"/>
            <ac:spMk id="90" creationId="{25397171-E233-4F26-9A8C-29C436537DC4}"/>
          </ac:spMkLst>
        </pc:spChg>
        <pc:spChg chg="add del">
          <ac:chgData name="Tanmai Dhani Reddy" userId="S::tanmaidhani@iisc.ac.in::4c7bae01-2f3a-4792-9e32-df97c493be38" providerId="AD" clId="Web-{7826E152-586D-70DC-2768-8DF101B17416}" dt="2022-04-27T18:19:54.335" v="2016"/>
          <ac:spMkLst>
            <pc:docMk/>
            <pc:sldMk cId="19735992" sldId="321"/>
            <ac:spMk id="91" creationId="{EA830B9C-C9EB-4D80-9552-AE9DE30758C9}"/>
          </ac:spMkLst>
        </pc:spChg>
        <pc:spChg chg="add del">
          <ac:chgData name="Tanmai Dhani Reddy" userId="S::tanmaidhani@iisc.ac.in::4c7bae01-2f3a-4792-9e32-df97c493be38" providerId="AD" clId="Web-{7826E152-586D-70DC-2768-8DF101B17416}" dt="2022-04-27T18:19:57.804" v="2018"/>
          <ac:spMkLst>
            <pc:docMk/>
            <pc:sldMk cId="19735992" sldId="321"/>
            <ac:spMk id="93" creationId="{B6EE7E08-B389-43E5-B019-1B0A8ACBBD93}"/>
          </ac:spMkLst>
        </pc:spChg>
        <pc:spChg chg="add del">
          <ac:chgData name="Tanmai Dhani Reddy" userId="S::tanmaidhani@iisc.ac.in::4c7bae01-2f3a-4792-9e32-df97c493be38" providerId="AD" clId="Web-{7826E152-586D-70DC-2768-8DF101B17416}" dt="2022-04-27T18:19:57.804" v="2018"/>
          <ac:spMkLst>
            <pc:docMk/>
            <pc:sldMk cId="19735992" sldId="321"/>
            <ac:spMk id="94" creationId="{E60D94A5-8A09-4BAB-8F7C-69BC34C54DDE}"/>
          </ac:spMkLst>
        </pc:spChg>
        <pc:spChg chg="add del">
          <ac:chgData name="Tanmai Dhani Reddy" userId="S::tanmaidhani@iisc.ac.in::4c7bae01-2f3a-4792-9e32-df97c493be38" providerId="AD" clId="Web-{7826E152-586D-70DC-2768-8DF101B17416}" dt="2022-04-27T18:19:57.804" v="2018"/>
          <ac:spMkLst>
            <pc:docMk/>
            <pc:sldMk cId="19735992" sldId="321"/>
            <ac:spMk id="95" creationId="{7A1AE32B-3A6E-4C5E-8FEB-73861B9A26B5}"/>
          </ac:spMkLst>
        </pc:spChg>
        <pc:spChg chg="add del">
          <ac:chgData name="Tanmai Dhani Reddy" userId="S::tanmaidhani@iisc.ac.in::4c7bae01-2f3a-4792-9e32-df97c493be38" providerId="AD" clId="Web-{7826E152-586D-70DC-2768-8DF101B17416}" dt="2022-04-27T18:19:59.460" v="2020"/>
          <ac:spMkLst>
            <pc:docMk/>
            <pc:sldMk cId="19735992" sldId="321"/>
            <ac:spMk id="97" creationId="{26C4D022-E2BC-435F-9CDB-44DC57C0701C}"/>
          </ac:spMkLst>
        </pc:spChg>
        <pc:spChg chg="add del">
          <ac:chgData name="Tanmai Dhani Reddy" userId="S::tanmaidhani@iisc.ac.in::4c7bae01-2f3a-4792-9e32-df97c493be38" providerId="AD" clId="Web-{7826E152-586D-70DC-2768-8DF101B17416}" dt="2022-04-27T18:19:59.460" v="2020"/>
          <ac:spMkLst>
            <pc:docMk/>
            <pc:sldMk cId="19735992" sldId="321"/>
            <ac:spMk id="98" creationId="{C926CAD6-45B1-4A85-A196-E722067B1D21}"/>
          </ac:spMkLst>
        </pc:spChg>
        <pc:spChg chg="add del">
          <ac:chgData name="Tanmai Dhani Reddy" userId="S::tanmaidhani@iisc.ac.in::4c7bae01-2f3a-4792-9e32-df97c493be38" providerId="AD" clId="Web-{7826E152-586D-70DC-2768-8DF101B17416}" dt="2022-04-27T18:19:59.460" v="2020"/>
          <ac:spMkLst>
            <pc:docMk/>
            <pc:sldMk cId="19735992" sldId="321"/>
            <ac:spMk id="99" creationId="{0E0936D5-2DCE-48A4-93BC-BA7861B4E343}"/>
          </ac:spMkLst>
        </pc:spChg>
        <pc:spChg chg="add del">
          <ac:chgData name="Tanmai Dhani Reddy" userId="S::tanmaidhani@iisc.ac.in::4c7bae01-2f3a-4792-9e32-df97c493be38" providerId="AD" clId="Web-{7826E152-586D-70DC-2768-8DF101B17416}" dt="2022-04-27T18:20:01.820" v="2022"/>
          <ac:spMkLst>
            <pc:docMk/>
            <pc:sldMk cId="19735992" sldId="321"/>
            <ac:spMk id="101" creationId="{1EE8F117-D5DC-4AF4-AD72-FB7A93BAA4F4}"/>
          </ac:spMkLst>
        </pc:spChg>
        <pc:spChg chg="add del">
          <ac:chgData name="Tanmai Dhani Reddy" userId="S::tanmaidhani@iisc.ac.in::4c7bae01-2f3a-4792-9e32-df97c493be38" providerId="AD" clId="Web-{7826E152-586D-70DC-2768-8DF101B17416}" dt="2022-04-27T18:20:05.929" v="2024"/>
          <ac:spMkLst>
            <pc:docMk/>
            <pc:sldMk cId="19735992" sldId="321"/>
            <ac:spMk id="103" creationId="{E192707B-B929-41A7-9B41-E959A1C689E4}"/>
          </ac:spMkLst>
        </pc:spChg>
        <pc:spChg chg="add del">
          <ac:chgData name="Tanmai Dhani Reddy" userId="S::tanmaidhani@iisc.ac.in::4c7bae01-2f3a-4792-9e32-df97c493be38" providerId="AD" clId="Web-{7826E152-586D-70DC-2768-8DF101B17416}" dt="2022-04-27T18:20:05.929" v="2024"/>
          <ac:spMkLst>
            <pc:docMk/>
            <pc:sldMk cId="19735992" sldId="321"/>
            <ac:spMk id="104" creationId="{8FB4235C-4505-46C7-AD8F-8769A1972FC1}"/>
          </ac:spMkLst>
        </pc:spChg>
        <pc:spChg chg="add">
          <ac:chgData name="Tanmai Dhani Reddy" userId="S::tanmaidhani@iisc.ac.in::4c7bae01-2f3a-4792-9e32-df97c493be38" providerId="AD" clId="Web-{7826E152-586D-70DC-2768-8DF101B17416}" dt="2022-04-27T18:20:05.929" v="2025"/>
          <ac:spMkLst>
            <pc:docMk/>
            <pc:sldMk cId="19735992" sldId="321"/>
            <ac:spMk id="106" creationId="{11657BF2-BFFB-4FF0-9FE2-4D7F7A7C9D50}"/>
          </ac:spMkLst>
        </pc:spChg>
        <pc:spChg chg="add">
          <ac:chgData name="Tanmai Dhani Reddy" userId="S::tanmaidhani@iisc.ac.in::4c7bae01-2f3a-4792-9e32-df97c493be38" providerId="AD" clId="Web-{7826E152-586D-70DC-2768-8DF101B17416}" dt="2022-04-27T18:20:05.929" v="2025"/>
          <ac:spMkLst>
            <pc:docMk/>
            <pc:sldMk cId="19735992" sldId="321"/>
            <ac:spMk id="107" creationId="{25397171-E233-4F26-9A8C-29C436537DC4}"/>
          </ac:spMkLst>
        </pc:spChg>
        <pc:spChg chg="add">
          <ac:chgData name="Tanmai Dhani Reddy" userId="S::tanmaidhani@iisc.ac.in::4c7bae01-2f3a-4792-9e32-df97c493be38" providerId="AD" clId="Web-{7826E152-586D-70DC-2768-8DF101B17416}" dt="2022-04-27T18:20:05.929" v="2025"/>
          <ac:spMkLst>
            <pc:docMk/>
            <pc:sldMk cId="19735992" sldId="321"/>
            <ac:spMk id="108" creationId="{EA830B9C-C9EB-4D80-9552-AE9DE30758C9}"/>
          </ac:spMkLst>
        </pc:spChg>
        <pc:picChg chg="add del mod ord">
          <ac:chgData name="Tanmai Dhani Reddy" userId="S::tanmaidhani@iisc.ac.in::4c7bae01-2f3a-4792-9e32-df97c493be38" providerId="AD" clId="Web-{7826E152-586D-70DC-2768-8DF101B17416}" dt="2022-04-27T18:21:55.259" v="2047"/>
          <ac:picMkLst>
            <pc:docMk/>
            <pc:sldMk cId="19735992" sldId="321"/>
            <ac:picMk id="4" creationId="{68CAF241-6A80-67E2-F65A-69DCAB672579}"/>
          </ac:picMkLst>
        </pc:picChg>
        <pc:picChg chg="add del mod ord">
          <ac:chgData name="Tanmai Dhani Reddy" userId="S::tanmaidhani@iisc.ac.in::4c7bae01-2f3a-4792-9e32-df97c493be38" providerId="AD" clId="Web-{7826E152-586D-70DC-2768-8DF101B17416}" dt="2022-04-27T18:21:53.994" v="2046"/>
          <ac:picMkLst>
            <pc:docMk/>
            <pc:sldMk cId="19735992" sldId="321"/>
            <ac:picMk id="5" creationId="{5D03694D-3426-4492-1776-C76523563508}"/>
          </ac:picMkLst>
        </pc:picChg>
      </pc:sldChg>
      <pc:sldChg chg="modSp new">
        <pc:chgData name="Tanmai Dhani Reddy" userId="S::tanmaidhani@iisc.ac.in::4c7bae01-2f3a-4792-9e32-df97c493be38" providerId="AD" clId="Web-{7826E152-586D-70DC-2768-8DF101B17416}" dt="2022-04-27T18:08:11.488" v="1883" actId="1076"/>
        <pc:sldMkLst>
          <pc:docMk/>
          <pc:sldMk cId="1591721822" sldId="322"/>
        </pc:sldMkLst>
        <pc:spChg chg="mod">
          <ac:chgData name="Tanmai Dhani Reddy" userId="S::tanmaidhani@iisc.ac.in::4c7bae01-2f3a-4792-9e32-df97c493be38" providerId="AD" clId="Web-{7826E152-586D-70DC-2768-8DF101B17416}" dt="2022-04-27T17:26:07.011" v="270" actId="20577"/>
          <ac:spMkLst>
            <pc:docMk/>
            <pc:sldMk cId="1591721822" sldId="322"/>
            <ac:spMk id="2" creationId="{F7AC4494-106F-69EF-74FD-7F51EB1D6198}"/>
          </ac:spMkLst>
        </pc:spChg>
        <pc:spChg chg="mod">
          <ac:chgData name="Tanmai Dhani Reddy" userId="S::tanmaidhani@iisc.ac.in::4c7bae01-2f3a-4792-9e32-df97c493be38" providerId="AD" clId="Web-{7826E152-586D-70DC-2768-8DF101B17416}" dt="2022-04-27T18:08:11.488" v="1883" actId="1076"/>
          <ac:spMkLst>
            <pc:docMk/>
            <pc:sldMk cId="1591721822" sldId="322"/>
            <ac:spMk id="3" creationId="{CC96D2C4-AF0D-282F-4704-83BA7542CE56}"/>
          </ac:spMkLst>
        </pc:spChg>
      </pc:sldChg>
      <pc:sldChg chg="modSp new del ord">
        <pc:chgData name="Tanmai Dhani Reddy" userId="S::tanmaidhani@iisc.ac.in::4c7bae01-2f3a-4792-9e32-df97c493be38" providerId="AD" clId="Web-{7826E152-586D-70DC-2768-8DF101B17416}" dt="2022-04-27T17:29:19.139" v="412"/>
        <pc:sldMkLst>
          <pc:docMk/>
          <pc:sldMk cId="2784889746" sldId="323"/>
        </pc:sldMkLst>
        <pc:spChg chg="mod">
          <ac:chgData name="Tanmai Dhani Reddy" userId="S::tanmaidhani@iisc.ac.in::4c7bae01-2f3a-4792-9e32-df97c493be38" providerId="AD" clId="Web-{7826E152-586D-70DC-2768-8DF101B17416}" dt="2022-04-27T17:26:17.073" v="278" actId="20577"/>
          <ac:spMkLst>
            <pc:docMk/>
            <pc:sldMk cId="2784889746" sldId="323"/>
            <ac:spMk id="2" creationId="{03F10B3B-36F3-679E-E573-3820B81CEB6D}"/>
          </ac:spMkLst>
        </pc:spChg>
        <pc:spChg chg="mod">
          <ac:chgData name="Tanmai Dhani Reddy" userId="S::tanmaidhani@iisc.ac.in::4c7bae01-2f3a-4792-9e32-df97c493be38" providerId="AD" clId="Web-{7826E152-586D-70DC-2768-8DF101B17416}" dt="2022-04-27T17:29:04.780" v="411" actId="20577"/>
          <ac:spMkLst>
            <pc:docMk/>
            <pc:sldMk cId="2784889746" sldId="323"/>
            <ac:spMk id="3" creationId="{8C52AE4F-A7B2-2C3F-CBEA-8BC7CF306DD8}"/>
          </ac:spMkLst>
        </pc:spChg>
      </pc:sldChg>
      <pc:sldChg chg="delSp modSp new">
        <pc:chgData name="Tanmai Dhani Reddy" userId="S::tanmaidhani@iisc.ac.in::4c7bae01-2f3a-4792-9e32-df97c493be38" providerId="AD" clId="Web-{7826E152-586D-70DC-2768-8DF101B17416}" dt="2022-04-27T17:27:17.153" v="307" actId="20577"/>
        <pc:sldMkLst>
          <pc:docMk/>
          <pc:sldMk cId="1367836548" sldId="324"/>
        </pc:sldMkLst>
        <pc:spChg chg="del">
          <ac:chgData name="Tanmai Dhani Reddy" userId="S::tanmaidhani@iisc.ac.in::4c7bae01-2f3a-4792-9e32-df97c493be38" providerId="AD" clId="Web-{7826E152-586D-70DC-2768-8DF101B17416}" dt="2022-04-27T17:26:34.980" v="281"/>
          <ac:spMkLst>
            <pc:docMk/>
            <pc:sldMk cId="1367836548" sldId="324"/>
            <ac:spMk id="2" creationId="{C472C1B6-7C79-A2D1-1281-39C9344A445D}"/>
          </ac:spMkLst>
        </pc:spChg>
        <pc:spChg chg="mod">
          <ac:chgData name="Tanmai Dhani Reddy" userId="S::tanmaidhani@iisc.ac.in::4c7bae01-2f3a-4792-9e32-df97c493be38" providerId="AD" clId="Web-{7826E152-586D-70DC-2768-8DF101B17416}" dt="2022-04-27T17:27:17.153" v="307" actId="20577"/>
          <ac:spMkLst>
            <pc:docMk/>
            <pc:sldMk cId="1367836548" sldId="324"/>
            <ac:spMk id="3" creationId="{ED1C7A07-057D-C19A-2A7E-014C54A52CAC}"/>
          </ac:spMkLst>
        </pc:spChg>
      </pc:sldChg>
      <pc:sldChg chg="new del">
        <pc:chgData name="Tanmai Dhani Reddy" userId="S::tanmaidhani@iisc.ac.in::4c7bae01-2f3a-4792-9e32-df97c493be38" providerId="AD" clId="Web-{7826E152-586D-70DC-2768-8DF101B17416}" dt="2022-04-27T18:09:37.802" v="1886"/>
        <pc:sldMkLst>
          <pc:docMk/>
          <pc:sldMk cId="1066882531" sldId="325"/>
        </pc:sldMkLst>
      </pc:sldChg>
      <pc:sldChg chg="modSp new del">
        <pc:chgData name="Tanmai Dhani Reddy" userId="S::tanmaidhani@iisc.ac.in::4c7bae01-2f3a-4792-9e32-df97c493be38" providerId="AD" clId="Web-{7826E152-586D-70DC-2768-8DF101B17416}" dt="2022-04-27T18:09:25.240" v="1884"/>
        <pc:sldMkLst>
          <pc:docMk/>
          <pc:sldMk cId="1536811397" sldId="325"/>
        </pc:sldMkLst>
        <pc:spChg chg="mod">
          <ac:chgData name="Tanmai Dhani Reddy" userId="S::tanmaidhani@iisc.ac.in::4c7bae01-2f3a-4792-9e32-df97c493be38" providerId="AD" clId="Web-{7826E152-586D-70DC-2768-8DF101B17416}" dt="2022-04-27T17:30:25.359" v="477" actId="20577"/>
          <ac:spMkLst>
            <pc:docMk/>
            <pc:sldMk cId="1536811397" sldId="325"/>
            <ac:spMk id="2" creationId="{004F5517-270B-F00B-11B8-99A4BF4608FA}"/>
          </ac:spMkLst>
        </pc:spChg>
        <pc:spChg chg="mod">
          <ac:chgData name="Tanmai Dhani Reddy" userId="S::tanmaidhani@iisc.ac.in::4c7bae01-2f3a-4792-9e32-df97c493be38" providerId="AD" clId="Web-{7826E152-586D-70DC-2768-8DF101B17416}" dt="2022-04-27T17:30:35.656" v="484" actId="20577"/>
          <ac:spMkLst>
            <pc:docMk/>
            <pc:sldMk cId="1536811397" sldId="325"/>
            <ac:spMk id="4" creationId="{42B11808-E947-3376-57D9-E254208EF089}"/>
          </ac:spMkLst>
        </pc:spChg>
      </pc:sldChg>
      <pc:sldChg chg="new del">
        <pc:chgData name="Tanmai Dhani Reddy" userId="S::tanmaidhani@iisc.ac.in::4c7bae01-2f3a-4792-9e32-df97c493be38" providerId="AD" clId="Web-{7826E152-586D-70DC-2768-8DF101B17416}" dt="2022-04-27T17:29:27.452" v="414"/>
        <pc:sldMkLst>
          <pc:docMk/>
          <pc:sldMk cId="3425596658" sldId="325"/>
        </pc:sldMkLst>
      </pc:sldChg>
      <pc:sldChg chg="addSp delSp modSp new mod setBg setClrOvrMap">
        <pc:chgData name="Tanmai Dhani Reddy" userId="S::tanmaidhani@iisc.ac.in::4c7bae01-2f3a-4792-9e32-df97c493be38" providerId="AD" clId="Web-{7826E152-586D-70DC-2768-8DF101B17416}" dt="2022-04-27T18:16:55.066" v="1980" actId="1076"/>
        <pc:sldMkLst>
          <pc:docMk/>
          <pc:sldMk cId="3543629269" sldId="325"/>
        </pc:sldMkLst>
        <pc:spChg chg="del">
          <ac:chgData name="Tanmai Dhani Reddy" userId="S::tanmaidhani@iisc.ac.in::4c7bae01-2f3a-4792-9e32-df97c493be38" providerId="AD" clId="Web-{7826E152-586D-70DC-2768-8DF101B17416}" dt="2022-04-27T18:12:24.540" v="1901"/>
          <ac:spMkLst>
            <pc:docMk/>
            <pc:sldMk cId="3543629269" sldId="325"/>
            <ac:spMk id="2" creationId="{451B48F4-F754-9EAB-98AF-8F3F2A3FD46C}"/>
          </ac:spMkLst>
        </pc:spChg>
        <pc:spChg chg="mod">
          <ac:chgData name="Tanmai Dhani Reddy" userId="S::tanmaidhani@iisc.ac.in::4c7bae01-2f3a-4792-9e32-df97c493be38" providerId="AD" clId="Web-{7826E152-586D-70DC-2768-8DF101B17416}" dt="2022-04-27T18:16:31.144" v="1971"/>
          <ac:spMkLst>
            <pc:docMk/>
            <pc:sldMk cId="3543629269" sldId="325"/>
            <ac:spMk id="3" creationId="{8CE8219F-919B-B407-274A-B8DEB9350CC6}"/>
          </ac:spMkLst>
        </pc:spChg>
        <pc:spChg chg="mod">
          <ac:chgData name="Tanmai Dhani Reddy" userId="S::tanmaidhani@iisc.ac.in::4c7bae01-2f3a-4792-9e32-df97c493be38" providerId="AD" clId="Web-{7826E152-586D-70DC-2768-8DF101B17416}" dt="2022-04-27T18:16:31.144" v="1971"/>
          <ac:spMkLst>
            <pc:docMk/>
            <pc:sldMk cId="3543629269" sldId="325"/>
            <ac:spMk id="4" creationId="{BAE98E10-48F2-DBD0-536C-62BE8FA7E879}"/>
          </ac:spMkLst>
        </pc:spChg>
        <pc:spChg chg="add del mod">
          <ac:chgData name="Tanmai Dhani Reddy" userId="S::tanmaidhani@iisc.ac.in::4c7bae01-2f3a-4792-9e32-df97c493be38" providerId="AD" clId="Web-{7826E152-586D-70DC-2768-8DF101B17416}" dt="2022-04-27T18:13:17.249" v="1907"/>
          <ac:spMkLst>
            <pc:docMk/>
            <pc:sldMk cId="3543629269" sldId="325"/>
            <ac:spMk id="7" creationId="{49BD8532-B2DC-90B0-BB5F-BE15055F5A49}"/>
          </ac:spMkLst>
        </pc:spChg>
        <pc:spChg chg="add del mod">
          <ac:chgData name="Tanmai Dhani Reddy" userId="S::tanmaidhani@iisc.ac.in::4c7bae01-2f3a-4792-9e32-df97c493be38" providerId="AD" clId="Web-{7826E152-586D-70DC-2768-8DF101B17416}" dt="2022-04-27T18:13:43.718" v="1917"/>
          <ac:spMkLst>
            <pc:docMk/>
            <pc:sldMk cId="3543629269" sldId="325"/>
            <ac:spMk id="10" creationId="{F188770C-54F2-1C9F-1092-4759240A63E4}"/>
          </ac:spMkLst>
        </pc:spChg>
        <pc:spChg chg="add del">
          <ac:chgData name="Tanmai Dhani Reddy" userId="S::tanmaidhani@iisc.ac.in::4c7bae01-2f3a-4792-9e32-df97c493be38" providerId="AD" clId="Web-{7826E152-586D-70DC-2768-8DF101B17416}" dt="2022-04-27T18:13:39.093" v="1912"/>
          <ac:spMkLst>
            <pc:docMk/>
            <pc:sldMk cId="3543629269" sldId="325"/>
            <ac:spMk id="15" creationId="{1E94681D-2A4C-4A8D-B9B5-31D440D0328D}"/>
          </ac:spMkLst>
        </pc:spChg>
        <pc:spChg chg="add del">
          <ac:chgData name="Tanmai Dhani Reddy" userId="S::tanmaidhani@iisc.ac.in::4c7bae01-2f3a-4792-9e32-df97c493be38" providerId="AD" clId="Web-{7826E152-586D-70DC-2768-8DF101B17416}" dt="2022-04-27T18:13:39.093" v="1912"/>
          <ac:spMkLst>
            <pc:docMk/>
            <pc:sldMk cId="3543629269" sldId="325"/>
            <ac:spMk id="17" creationId="{88DE9B99-ADEF-4DA4-A716-52D0A8BE5332}"/>
          </ac:spMkLst>
        </pc:spChg>
        <pc:spChg chg="add del">
          <ac:chgData name="Tanmai Dhani Reddy" userId="S::tanmaidhani@iisc.ac.in::4c7bae01-2f3a-4792-9e32-df97c493be38" providerId="AD" clId="Web-{7826E152-586D-70DC-2768-8DF101B17416}" dt="2022-04-27T18:13:39.093" v="1912"/>
          <ac:spMkLst>
            <pc:docMk/>
            <pc:sldMk cId="3543629269" sldId="325"/>
            <ac:spMk id="19" creationId="{6E20860D-8992-496E-BC22-8450E344BED6}"/>
          </ac:spMkLst>
        </pc:spChg>
        <pc:spChg chg="add del">
          <ac:chgData name="Tanmai Dhani Reddy" userId="S::tanmaidhani@iisc.ac.in::4c7bae01-2f3a-4792-9e32-df97c493be38" providerId="AD" clId="Web-{7826E152-586D-70DC-2768-8DF101B17416}" dt="2022-04-27T18:13:39.093" v="1912"/>
          <ac:spMkLst>
            <pc:docMk/>
            <pc:sldMk cId="3543629269" sldId="325"/>
            <ac:spMk id="21" creationId="{ED15573D-0E45-4691-B525-471152EC18CD}"/>
          </ac:spMkLst>
        </pc:spChg>
        <pc:spChg chg="add del">
          <ac:chgData name="Tanmai Dhani Reddy" userId="S::tanmaidhani@iisc.ac.in::4c7bae01-2f3a-4792-9e32-df97c493be38" providerId="AD" clId="Web-{7826E152-586D-70DC-2768-8DF101B17416}" dt="2022-04-27T18:13:39.093" v="1912"/>
          <ac:spMkLst>
            <pc:docMk/>
            <pc:sldMk cId="3543629269" sldId="325"/>
            <ac:spMk id="23" creationId="{9E448559-19A4-4252-8C27-54C1DA906F8A}"/>
          </ac:spMkLst>
        </pc:spChg>
        <pc:spChg chg="add del">
          <ac:chgData name="Tanmai Dhani Reddy" userId="S::tanmaidhani@iisc.ac.in::4c7bae01-2f3a-4792-9e32-df97c493be38" providerId="AD" clId="Web-{7826E152-586D-70DC-2768-8DF101B17416}" dt="2022-04-27T18:13:39.093" v="1912"/>
          <ac:spMkLst>
            <pc:docMk/>
            <pc:sldMk cId="3543629269" sldId="325"/>
            <ac:spMk id="25" creationId="{1B19C35E-4E30-4F1D-9FC2-F2FA6191E453}"/>
          </ac:spMkLst>
        </pc:spChg>
        <pc:spChg chg="add del">
          <ac:chgData name="Tanmai Dhani Reddy" userId="S::tanmaidhani@iisc.ac.in::4c7bae01-2f3a-4792-9e32-df97c493be38" providerId="AD" clId="Web-{7826E152-586D-70DC-2768-8DF101B17416}" dt="2022-04-27T18:13:41.640" v="1914"/>
          <ac:spMkLst>
            <pc:docMk/>
            <pc:sldMk cId="3543629269" sldId="325"/>
            <ac:spMk id="27" creationId="{047E1103-B264-49BE-BC2A-F4E40BD33B41}"/>
          </ac:spMkLst>
        </pc:spChg>
        <pc:spChg chg="add del">
          <ac:chgData name="Tanmai Dhani Reddy" userId="S::tanmaidhani@iisc.ac.in::4c7bae01-2f3a-4792-9e32-df97c493be38" providerId="AD" clId="Web-{7826E152-586D-70DC-2768-8DF101B17416}" dt="2022-04-27T18:13:41.640" v="1914"/>
          <ac:spMkLst>
            <pc:docMk/>
            <pc:sldMk cId="3543629269" sldId="325"/>
            <ac:spMk id="28" creationId="{1E94681D-2A4C-4A8D-B9B5-31D440D0328D}"/>
          </ac:spMkLst>
        </pc:spChg>
        <pc:spChg chg="add del">
          <ac:chgData name="Tanmai Dhani Reddy" userId="S::tanmaidhani@iisc.ac.in::4c7bae01-2f3a-4792-9e32-df97c493be38" providerId="AD" clId="Web-{7826E152-586D-70DC-2768-8DF101B17416}" dt="2022-04-27T18:13:41.640" v="1914"/>
          <ac:spMkLst>
            <pc:docMk/>
            <pc:sldMk cId="3543629269" sldId="325"/>
            <ac:spMk id="29" creationId="{52DA11B6-B538-4624-9628-98B823D761D5}"/>
          </ac:spMkLst>
        </pc:spChg>
        <pc:spChg chg="add del">
          <ac:chgData name="Tanmai Dhani Reddy" userId="S::tanmaidhani@iisc.ac.in::4c7bae01-2f3a-4792-9e32-df97c493be38" providerId="AD" clId="Web-{7826E152-586D-70DC-2768-8DF101B17416}" dt="2022-04-27T18:13:41.640" v="1914"/>
          <ac:spMkLst>
            <pc:docMk/>
            <pc:sldMk cId="3543629269" sldId="325"/>
            <ac:spMk id="30" creationId="{88DE9B99-ADEF-4DA4-A716-52D0A8BE5332}"/>
          </ac:spMkLst>
        </pc:spChg>
        <pc:spChg chg="add del">
          <ac:chgData name="Tanmai Dhani Reddy" userId="S::tanmaidhani@iisc.ac.in::4c7bae01-2f3a-4792-9e32-df97c493be38" providerId="AD" clId="Web-{7826E152-586D-70DC-2768-8DF101B17416}" dt="2022-04-27T18:13:41.640" v="1914"/>
          <ac:spMkLst>
            <pc:docMk/>
            <pc:sldMk cId="3543629269" sldId="325"/>
            <ac:spMk id="31" creationId="{CFB1CB5B-67A5-45DB-B8E1-7A09A642E3E4}"/>
          </ac:spMkLst>
        </pc:spChg>
        <pc:spChg chg="add del">
          <ac:chgData name="Tanmai Dhani Reddy" userId="S::tanmaidhani@iisc.ac.in::4c7bae01-2f3a-4792-9e32-df97c493be38" providerId="AD" clId="Web-{7826E152-586D-70DC-2768-8DF101B17416}" dt="2022-04-27T18:13:41.640" v="1914"/>
          <ac:spMkLst>
            <pc:docMk/>
            <pc:sldMk cId="3543629269" sldId="325"/>
            <ac:spMk id="32" creationId="{6E20860D-8992-496E-BC22-8450E344BED6}"/>
          </ac:spMkLst>
        </pc:spChg>
        <pc:spChg chg="add del">
          <ac:chgData name="Tanmai Dhani Reddy" userId="S::tanmaidhani@iisc.ac.in::4c7bae01-2f3a-4792-9e32-df97c493be38" providerId="AD" clId="Web-{7826E152-586D-70DC-2768-8DF101B17416}" dt="2022-04-27T18:13:41.640" v="1914"/>
          <ac:spMkLst>
            <pc:docMk/>
            <pc:sldMk cId="3543629269" sldId="325"/>
            <ac:spMk id="33" creationId="{065FAA58-0EDC-412F-A5F8-01968BE6052E}"/>
          </ac:spMkLst>
        </pc:spChg>
        <pc:spChg chg="add del">
          <ac:chgData name="Tanmai Dhani Reddy" userId="S::tanmaidhani@iisc.ac.in::4c7bae01-2f3a-4792-9e32-df97c493be38" providerId="AD" clId="Web-{7826E152-586D-70DC-2768-8DF101B17416}" dt="2022-04-27T18:13:41.640" v="1914"/>
          <ac:spMkLst>
            <pc:docMk/>
            <pc:sldMk cId="3543629269" sldId="325"/>
            <ac:spMk id="34" creationId="{C8089CB0-2F03-4E3C-ADBB-570A3BE78F86}"/>
          </ac:spMkLst>
        </pc:spChg>
        <pc:spChg chg="add del">
          <ac:chgData name="Tanmai Dhani Reddy" userId="S::tanmaidhani@iisc.ac.in::4c7bae01-2f3a-4792-9e32-df97c493be38" providerId="AD" clId="Web-{7826E152-586D-70DC-2768-8DF101B17416}" dt="2022-04-27T18:13:41.640" v="1914"/>
          <ac:spMkLst>
            <pc:docMk/>
            <pc:sldMk cId="3543629269" sldId="325"/>
            <ac:spMk id="35" creationId="{0DBA80B1-3B69-49C0-8AC9-716ABA57F577}"/>
          </ac:spMkLst>
        </pc:spChg>
        <pc:spChg chg="add del">
          <ac:chgData name="Tanmai Dhani Reddy" userId="S::tanmaidhani@iisc.ac.in::4c7bae01-2f3a-4792-9e32-df97c493be38" providerId="AD" clId="Web-{7826E152-586D-70DC-2768-8DF101B17416}" dt="2022-04-27T18:13:43.703" v="1916"/>
          <ac:spMkLst>
            <pc:docMk/>
            <pc:sldMk cId="3543629269" sldId="325"/>
            <ac:spMk id="37" creationId="{1E94681D-2A4C-4A8D-B9B5-31D440D0328D}"/>
          </ac:spMkLst>
        </pc:spChg>
        <pc:spChg chg="add del">
          <ac:chgData name="Tanmai Dhani Reddy" userId="S::tanmaidhani@iisc.ac.in::4c7bae01-2f3a-4792-9e32-df97c493be38" providerId="AD" clId="Web-{7826E152-586D-70DC-2768-8DF101B17416}" dt="2022-04-27T18:13:43.703" v="1916"/>
          <ac:spMkLst>
            <pc:docMk/>
            <pc:sldMk cId="3543629269" sldId="325"/>
            <ac:spMk id="38" creationId="{88DE9B99-ADEF-4DA4-A716-52D0A8BE5332}"/>
          </ac:spMkLst>
        </pc:spChg>
        <pc:spChg chg="add del">
          <ac:chgData name="Tanmai Dhani Reddy" userId="S::tanmaidhani@iisc.ac.in::4c7bae01-2f3a-4792-9e32-df97c493be38" providerId="AD" clId="Web-{7826E152-586D-70DC-2768-8DF101B17416}" dt="2022-04-27T18:13:43.703" v="1916"/>
          <ac:spMkLst>
            <pc:docMk/>
            <pc:sldMk cId="3543629269" sldId="325"/>
            <ac:spMk id="39" creationId="{6E20860D-8992-496E-BC22-8450E344BED6}"/>
          </ac:spMkLst>
        </pc:spChg>
        <pc:spChg chg="add del">
          <ac:chgData name="Tanmai Dhani Reddy" userId="S::tanmaidhani@iisc.ac.in::4c7bae01-2f3a-4792-9e32-df97c493be38" providerId="AD" clId="Web-{7826E152-586D-70DC-2768-8DF101B17416}" dt="2022-04-27T18:13:43.703" v="1916"/>
          <ac:spMkLst>
            <pc:docMk/>
            <pc:sldMk cId="3543629269" sldId="325"/>
            <ac:spMk id="40" creationId="{F04BED5A-E98E-4DA0-BAA5-4F6AB2492D6C}"/>
          </ac:spMkLst>
        </pc:spChg>
        <pc:spChg chg="add del">
          <ac:chgData name="Tanmai Dhani Reddy" userId="S::tanmaidhani@iisc.ac.in::4c7bae01-2f3a-4792-9e32-df97c493be38" providerId="AD" clId="Web-{7826E152-586D-70DC-2768-8DF101B17416}" dt="2022-04-27T18:13:43.703" v="1916"/>
          <ac:spMkLst>
            <pc:docMk/>
            <pc:sldMk cId="3543629269" sldId="325"/>
            <ac:spMk id="41" creationId="{EB64B94A-E40E-48CE-BD7B-C1A30AE572FB}"/>
          </ac:spMkLst>
        </pc:spChg>
        <pc:spChg chg="add del">
          <ac:chgData name="Tanmai Dhani Reddy" userId="S::tanmaidhani@iisc.ac.in::4c7bae01-2f3a-4792-9e32-df97c493be38" providerId="AD" clId="Web-{7826E152-586D-70DC-2768-8DF101B17416}" dt="2022-04-27T18:13:43.703" v="1916"/>
          <ac:spMkLst>
            <pc:docMk/>
            <pc:sldMk cId="3543629269" sldId="325"/>
            <ac:spMk id="43" creationId="{D1B26337-5AA4-470D-9687-5907CB53BAE9}"/>
          </ac:spMkLst>
        </pc:spChg>
        <pc:spChg chg="add del">
          <ac:chgData name="Tanmai Dhani Reddy" userId="S::tanmaidhani@iisc.ac.in::4c7bae01-2f3a-4792-9e32-df97c493be38" providerId="AD" clId="Web-{7826E152-586D-70DC-2768-8DF101B17416}" dt="2022-04-27T18:13:55.687" v="1918"/>
          <ac:spMkLst>
            <pc:docMk/>
            <pc:sldMk cId="3543629269" sldId="325"/>
            <ac:spMk id="45" creationId="{1E94681D-2A4C-4A8D-B9B5-31D440D0328D}"/>
          </ac:spMkLst>
        </pc:spChg>
        <pc:spChg chg="add del">
          <ac:chgData name="Tanmai Dhani Reddy" userId="S::tanmaidhani@iisc.ac.in::4c7bae01-2f3a-4792-9e32-df97c493be38" providerId="AD" clId="Web-{7826E152-586D-70DC-2768-8DF101B17416}" dt="2022-04-27T18:13:55.687" v="1918"/>
          <ac:spMkLst>
            <pc:docMk/>
            <pc:sldMk cId="3543629269" sldId="325"/>
            <ac:spMk id="46" creationId="{88DE9B99-ADEF-4DA4-A716-52D0A8BE5332}"/>
          </ac:spMkLst>
        </pc:spChg>
        <pc:spChg chg="add del">
          <ac:chgData name="Tanmai Dhani Reddy" userId="S::tanmaidhani@iisc.ac.in::4c7bae01-2f3a-4792-9e32-df97c493be38" providerId="AD" clId="Web-{7826E152-586D-70DC-2768-8DF101B17416}" dt="2022-04-27T18:13:55.687" v="1918"/>
          <ac:spMkLst>
            <pc:docMk/>
            <pc:sldMk cId="3543629269" sldId="325"/>
            <ac:spMk id="47" creationId="{6E20860D-8992-496E-BC22-8450E344BED6}"/>
          </ac:spMkLst>
        </pc:spChg>
        <pc:spChg chg="add del">
          <ac:chgData name="Tanmai Dhani Reddy" userId="S::tanmaidhani@iisc.ac.in::4c7bae01-2f3a-4792-9e32-df97c493be38" providerId="AD" clId="Web-{7826E152-586D-70DC-2768-8DF101B17416}" dt="2022-04-27T18:13:55.687" v="1918"/>
          <ac:spMkLst>
            <pc:docMk/>
            <pc:sldMk cId="3543629269" sldId="325"/>
            <ac:spMk id="48" creationId="{065FAA58-0EDC-412F-A5F8-01968BE6052E}"/>
          </ac:spMkLst>
        </pc:spChg>
        <pc:spChg chg="add del">
          <ac:chgData name="Tanmai Dhani Reddy" userId="S::tanmaidhani@iisc.ac.in::4c7bae01-2f3a-4792-9e32-df97c493be38" providerId="AD" clId="Web-{7826E152-586D-70DC-2768-8DF101B17416}" dt="2022-04-27T18:13:55.687" v="1918"/>
          <ac:spMkLst>
            <pc:docMk/>
            <pc:sldMk cId="3543629269" sldId="325"/>
            <ac:spMk id="49" creationId="{C8089CB0-2F03-4E3C-ADBB-570A3BE78F86}"/>
          </ac:spMkLst>
        </pc:spChg>
        <pc:spChg chg="add del">
          <ac:chgData name="Tanmai Dhani Reddy" userId="S::tanmaidhani@iisc.ac.in::4c7bae01-2f3a-4792-9e32-df97c493be38" providerId="AD" clId="Web-{7826E152-586D-70DC-2768-8DF101B17416}" dt="2022-04-27T18:13:55.687" v="1918"/>
          <ac:spMkLst>
            <pc:docMk/>
            <pc:sldMk cId="3543629269" sldId="325"/>
            <ac:spMk id="50" creationId="{0DBA80B1-3B69-49C0-8AC9-716ABA57F577}"/>
          </ac:spMkLst>
        </pc:spChg>
        <pc:spChg chg="add del">
          <ac:chgData name="Tanmai Dhani Reddy" userId="S::tanmaidhani@iisc.ac.in::4c7bae01-2f3a-4792-9e32-df97c493be38" providerId="AD" clId="Web-{7826E152-586D-70DC-2768-8DF101B17416}" dt="2022-04-27T18:13:55.687" v="1918"/>
          <ac:spMkLst>
            <pc:docMk/>
            <pc:sldMk cId="3543629269" sldId="325"/>
            <ac:spMk id="51" creationId="{047E1103-B264-49BE-BC2A-F4E40BD33B41}"/>
          </ac:spMkLst>
        </pc:spChg>
        <pc:spChg chg="add del">
          <ac:chgData name="Tanmai Dhani Reddy" userId="S::tanmaidhani@iisc.ac.in::4c7bae01-2f3a-4792-9e32-df97c493be38" providerId="AD" clId="Web-{7826E152-586D-70DC-2768-8DF101B17416}" dt="2022-04-27T18:13:55.687" v="1918"/>
          <ac:spMkLst>
            <pc:docMk/>
            <pc:sldMk cId="3543629269" sldId="325"/>
            <ac:spMk id="52" creationId="{52DA11B6-B538-4624-9628-98B823D761D5}"/>
          </ac:spMkLst>
        </pc:spChg>
        <pc:spChg chg="add del">
          <ac:chgData name="Tanmai Dhani Reddy" userId="S::tanmaidhani@iisc.ac.in::4c7bae01-2f3a-4792-9e32-df97c493be38" providerId="AD" clId="Web-{7826E152-586D-70DC-2768-8DF101B17416}" dt="2022-04-27T18:13:55.687" v="1918"/>
          <ac:spMkLst>
            <pc:docMk/>
            <pc:sldMk cId="3543629269" sldId="325"/>
            <ac:spMk id="53" creationId="{CFB1CB5B-67A5-45DB-B8E1-7A09A642E3E4}"/>
          </ac:spMkLst>
        </pc:spChg>
        <pc:spChg chg="add del">
          <ac:chgData name="Tanmai Dhani Reddy" userId="S::tanmaidhani@iisc.ac.in::4c7bae01-2f3a-4792-9e32-df97c493be38" providerId="AD" clId="Web-{7826E152-586D-70DC-2768-8DF101B17416}" dt="2022-04-27T18:16:31.144" v="1971"/>
          <ac:spMkLst>
            <pc:docMk/>
            <pc:sldMk cId="3543629269" sldId="325"/>
            <ac:spMk id="58" creationId="{1E94681D-2A4C-4A8D-B9B5-31D440D0328D}"/>
          </ac:spMkLst>
        </pc:spChg>
        <pc:spChg chg="add del">
          <ac:chgData name="Tanmai Dhani Reddy" userId="S::tanmaidhani@iisc.ac.in::4c7bae01-2f3a-4792-9e32-df97c493be38" providerId="AD" clId="Web-{7826E152-586D-70DC-2768-8DF101B17416}" dt="2022-04-27T18:16:31.144" v="1971"/>
          <ac:spMkLst>
            <pc:docMk/>
            <pc:sldMk cId="3543629269" sldId="325"/>
            <ac:spMk id="60" creationId="{88DE9B99-ADEF-4DA4-A716-52D0A8BE5332}"/>
          </ac:spMkLst>
        </pc:spChg>
        <pc:spChg chg="add del">
          <ac:chgData name="Tanmai Dhani Reddy" userId="S::tanmaidhani@iisc.ac.in::4c7bae01-2f3a-4792-9e32-df97c493be38" providerId="AD" clId="Web-{7826E152-586D-70DC-2768-8DF101B17416}" dt="2022-04-27T18:16:31.144" v="1971"/>
          <ac:spMkLst>
            <pc:docMk/>
            <pc:sldMk cId="3543629269" sldId="325"/>
            <ac:spMk id="62" creationId="{6E20860D-8992-496E-BC22-8450E344BED6}"/>
          </ac:spMkLst>
        </pc:spChg>
        <pc:spChg chg="add del">
          <ac:chgData name="Tanmai Dhani Reddy" userId="S::tanmaidhani@iisc.ac.in::4c7bae01-2f3a-4792-9e32-df97c493be38" providerId="AD" clId="Web-{7826E152-586D-70DC-2768-8DF101B17416}" dt="2022-04-27T18:16:31.144" v="1971"/>
          <ac:spMkLst>
            <pc:docMk/>
            <pc:sldMk cId="3543629269" sldId="325"/>
            <ac:spMk id="64" creationId="{ED15573D-0E45-4691-B525-471152EC18CD}"/>
          </ac:spMkLst>
        </pc:spChg>
        <pc:spChg chg="add del">
          <ac:chgData name="Tanmai Dhani Reddy" userId="S::tanmaidhani@iisc.ac.in::4c7bae01-2f3a-4792-9e32-df97c493be38" providerId="AD" clId="Web-{7826E152-586D-70DC-2768-8DF101B17416}" dt="2022-04-27T18:16:31.144" v="1971"/>
          <ac:spMkLst>
            <pc:docMk/>
            <pc:sldMk cId="3543629269" sldId="325"/>
            <ac:spMk id="66" creationId="{9E448559-19A4-4252-8C27-54C1DA906F8A}"/>
          </ac:spMkLst>
        </pc:spChg>
        <pc:spChg chg="add del">
          <ac:chgData name="Tanmai Dhani Reddy" userId="S::tanmaidhani@iisc.ac.in::4c7bae01-2f3a-4792-9e32-df97c493be38" providerId="AD" clId="Web-{7826E152-586D-70DC-2768-8DF101B17416}" dt="2022-04-27T18:16:31.144" v="1971"/>
          <ac:spMkLst>
            <pc:docMk/>
            <pc:sldMk cId="3543629269" sldId="325"/>
            <ac:spMk id="68" creationId="{1B19C35E-4E30-4F1D-9FC2-F2FA6191E453}"/>
          </ac:spMkLst>
        </pc:spChg>
        <pc:spChg chg="add">
          <ac:chgData name="Tanmai Dhani Reddy" userId="S::tanmaidhani@iisc.ac.in::4c7bae01-2f3a-4792-9e32-df97c493be38" providerId="AD" clId="Web-{7826E152-586D-70DC-2768-8DF101B17416}" dt="2022-04-27T18:16:31.144" v="1971"/>
          <ac:spMkLst>
            <pc:docMk/>
            <pc:sldMk cId="3543629269" sldId="325"/>
            <ac:spMk id="73" creationId="{1E94681D-2A4C-4A8D-B9B5-31D440D0328D}"/>
          </ac:spMkLst>
        </pc:spChg>
        <pc:spChg chg="add">
          <ac:chgData name="Tanmai Dhani Reddy" userId="S::tanmaidhani@iisc.ac.in::4c7bae01-2f3a-4792-9e32-df97c493be38" providerId="AD" clId="Web-{7826E152-586D-70DC-2768-8DF101B17416}" dt="2022-04-27T18:16:31.144" v="1971"/>
          <ac:spMkLst>
            <pc:docMk/>
            <pc:sldMk cId="3543629269" sldId="325"/>
            <ac:spMk id="75" creationId="{FB65ABA3-820C-4D75-9437-9EFA1ADFE134}"/>
          </ac:spMkLst>
        </pc:spChg>
        <pc:spChg chg="add">
          <ac:chgData name="Tanmai Dhani Reddy" userId="S::tanmaidhani@iisc.ac.in::4c7bae01-2f3a-4792-9e32-df97c493be38" providerId="AD" clId="Web-{7826E152-586D-70DC-2768-8DF101B17416}" dt="2022-04-27T18:16:31.144" v="1971"/>
          <ac:spMkLst>
            <pc:docMk/>
            <pc:sldMk cId="3543629269" sldId="325"/>
            <ac:spMk id="77" creationId="{036BF2FB-90D8-48DB-BD34-D040CDCFF208}"/>
          </ac:spMkLst>
        </pc:spChg>
        <pc:spChg chg="add">
          <ac:chgData name="Tanmai Dhani Reddy" userId="S::tanmaidhani@iisc.ac.in::4c7bae01-2f3a-4792-9e32-df97c493be38" providerId="AD" clId="Web-{7826E152-586D-70DC-2768-8DF101B17416}" dt="2022-04-27T18:16:31.144" v="1971"/>
          <ac:spMkLst>
            <pc:docMk/>
            <pc:sldMk cId="3543629269" sldId="325"/>
            <ac:spMk id="79" creationId="{11657BF2-BFFB-4FF0-9FE2-4D7F7A7C9D50}"/>
          </ac:spMkLst>
        </pc:spChg>
        <pc:spChg chg="add">
          <ac:chgData name="Tanmai Dhani Reddy" userId="S::tanmaidhani@iisc.ac.in::4c7bae01-2f3a-4792-9e32-df97c493be38" providerId="AD" clId="Web-{7826E152-586D-70DC-2768-8DF101B17416}" dt="2022-04-27T18:16:31.144" v="1971"/>
          <ac:spMkLst>
            <pc:docMk/>
            <pc:sldMk cId="3543629269" sldId="325"/>
            <ac:spMk id="81" creationId="{25397171-E233-4F26-9A8C-29C436537DC4}"/>
          </ac:spMkLst>
        </pc:spChg>
        <pc:spChg chg="add">
          <ac:chgData name="Tanmai Dhani Reddy" userId="S::tanmaidhani@iisc.ac.in::4c7bae01-2f3a-4792-9e32-df97c493be38" providerId="AD" clId="Web-{7826E152-586D-70DC-2768-8DF101B17416}" dt="2022-04-27T18:16:31.144" v="1971"/>
          <ac:spMkLst>
            <pc:docMk/>
            <pc:sldMk cId="3543629269" sldId="325"/>
            <ac:spMk id="83" creationId="{EA830B9C-C9EB-4D80-9552-AE9DE30758C9}"/>
          </ac:spMkLst>
        </pc:spChg>
        <pc:picChg chg="add del mod ord modCrop">
          <ac:chgData name="Tanmai Dhani Reddy" userId="S::tanmaidhani@iisc.ac.in::4c7bae01-2f3a-4792-9e32-df97c493be38" providerId="AD" clId="Web-{7826E152-586D-70DC-2768-8DF101B17416}" dt="2022-04-27T18:12:42.358" v="1906"/>
          <ac:picMkLst>
            <pc:docMk/>
            <pc:sldMk cId="3543629269" sldId="325"/>
            <ac:picMk id="5" creationId="{0D2475ED-E69C-9A02-F59C-5A8A68D761D3}"/>
          </ac:picMkLst>
        </pc:picChg>
        <pc:picChg chg="add del mod ord modCrop">
          <ac:chgData name="Tanmai Dhani Reddy" userId="S::tanmaidhani@iisc.ac.in::4c7bae01-2f3a-4792-9e32-df97c493be38" providerId="AD" clId="Web-{7826E152-586D-70DC-2768-8DF101B17416}" dt="2022-04-27T18:13:34.078" v="1910"/>
          <ac:picMkLst>
            <pc:docMk/>
            <pc:sldMk cId="3543629269" sldId="325"/>
            <ac:picMk id="8" creationId="{D82FA8AB-731E-9CB7-E49D-83423AF17432}"/>
          </ac:picMkLst>
        </pc:picChg>
        <pc:picChg chg="add del mod">
          <ac:chgData name="Tanmai Dhani Reddy" userId="S::tanmaidhani@iisc.ac.in::4c7bae01-2f3a-4792-9e32-df97c493be38" providerId="AD" clId="Web-{7826E152-586D-70DC-2768-8DF101B17416}" dt="2022-04-27T18:16:43.816" v="1975"/>
          <ac:picMkLst>
            <pc:docMk/>
            <pc:sldMk cId="3543629269" sldId="325"/>
            <ac:picMk id="11" creationId="{1C0E39E3-B113-9DCE-1063-B9446574F895}"/>
          </ac:picMkLst>
        </pc:picChg>
        <pc:picChg chg="add mod">
          <ac:chgData name="Tanmai Dhani Reddy" userId="S::tanmaidhani@iisc.ac.in::4c7bae01-2f3a-4792-9e32-df97c493be38" providerId="AD" clId="Web-{7826E152-586D-70DC-2768-8DF101B17416}" dt="2022-04-27T18:16:55.066" v="1980" actId="1076"/>
          <ac:picMkLst>
            <pc:docMk/>
            <pc:sldMk cId="3543629269" sldId="325"/>
            <ac:picMk id="12" creationId="{CAB330A9-0A18-0058-6A0C-100837B0BFA5}"/>
          </ac:picMkLst>
        </pc:picChg>
        <pc:cxnChg chg="add del">
          <ac:chgData name="Tanmai Dhani Reddy" userId="S::tanmaidhani@iisc.ac.in::4c7bae01-2f3a-4792-9e32-df97c493be38" providerId="AD" clId="Web-{7826E152-586D-70DC-2768-8DF101B17416}" dt="2022-04-27T18:13:43.703" v="1916"/>
          <ac:cxnSpMkLst>
            <pc:docMk/>
            <pc:sldMk cId="3543629269" sldId="325"/>
            <ac:cxnSpMk id="42" creationId="{49EC5CA6-6479-49D5-B4B5-5643D26B83CD}"/>
          </ac:cxnSpMkLst>
        </pc:cxnChg>
      </pc:sldChg>
      <pc:sldChg chg="new del">
        <pc:chgData name="Tanmai Dhani Reddy" userId="S::tanmaidhani@iisc.ac.in::4c7bae01-2f3a-4792-9e32-df97c493be38" providerId="AD" clId="Web-{7826E152-586D-70DC-2768-8DF101B17416}" dt="2022-04-27T18:10:53.835" v="1900"/>
        <pc:sldMkLst>
          <pc:docMk/>
          <pc:sldMk cId="1289197881" sldId="326"/>
        </pc:sldMkLst>
      </pc:sldChg>
      <pc:sldChg chg="addSp delSp modSp new mod setBg setClrOvrMap">
        <pc:chgData name="Tanmai Dhani Reddy" userId="S::tanmaidhani@iisc.ac.in::4c7bae01-2f3a-4792-9e32-df97c493be38" providerId="AD" clId="Web-{7826E152-586D-70DC-2768-8DF101B17416}" dt="2022-04-27T18:21:48.478" v="2045" actId="1076"/>
        <pc:sldMkLst>
          <pc:docMk/>
          <pc:sldMk cId="3477259277" sldId="326"/>
        </pc:sldMkLst>
        <pc:spChg chg="mod ord">
          <ac:chgData name="Tanmai Dhani Reddy" userId="S::tanmaidhani@iisc.ac.in::4c7bae01-2f3a-4792-9e32-df97c493be38" providerId="AD" clId="Web-{7826E152-586D-70DC-2768-8DF101B17416}" dt="2022-04-27T18:21:43.212" v="2042"/>
          <ac:spMkLst>
            <pc:docMk/>
            <pc:sldMk cId="3477259277" sldId="326"/>
            <ac:spMk id="2" creationId="{8E5701C7-AB2E-2A60-60B2-52E4FB4EC9B0}"/>
          </ac:spMkLst>
        </pc:spChg>
        <pc:spChg chg="del">
          <ac:chgData name="Tanmai Dhani Reddy" userId="S::tanmaidhani@iisc.ac.in::4c7bae01-2f3a-4792-9e32-df97c493be38" providerId="AD" clId="Web-{7826E152-586D-70DC-2768-8DF101B17416}" dt="2022-04-27T18:15:16.627" v="1948"/>
          <ac:spMkLst>
            <pc:docMk/>
            <pc:sldMk cId="3477259277" sldId="326"/>
            <ac:spMk id="3" creationId="{ACA4E036-5072-CE25-66BB-B022C4A1AA54}"/>
          </ac:spMkLst>
        </pc:spChg>
        <pc:spChg chg="add del mod">
          <ac:chgData name="Tanmai Dhani Reddy" userId="S::tanmaidhani@iisc.ac.in::4c7bae01-2f3a-4792-9e32-df97c493be38" providerId="AD" clId="Web-{7826E152-586D-70DC-2768-8DF101B17416}" dt="2022-04-27T18:16:11.065" v="1964"/>
          <ac:spMkLst>
            <pc:docMk/>
            <pc:sldMk cId="3477259277" sldId="326"/>
            <ac:spMk id="6" creationId="{DB13C728-CF2B-CDBE-9944-13E1AC69A232}"/>
          </ac:spMkLst>
        </pc:spChg>
        <pc:spChg chg="add del">
          <ac:chgData name="Tanmai Dhani Reddy" userId="S::tanmaidhani@iisc.ac.in::4c7bae01-2f3a-4792-9e32-df97c493be38" providerId="AD" clId="Web-{7826E152-586D-70DC-2768-8DF101B17416}" dt="2022-04-27T18:21:12.665" v="2032"/>
          <ac:spMkLst>
            <pc:docMk/>
            <pc:sldMk cId="3477259277" sldId="326"/>
            <ac:spMk id="13" creationId="{330B1BEA-C5F6-4BCC-CD97-83975A418EE4}"/>
          </ac:spMkLst>
        </pc:spChg>
        <pc:spChg chg="add del">
          <ac:chgData name="Tanmai Dhani Reddy" userId="S::tanmaidhani@iisc.ac.in::4c7bae01-2f3a-4792-9e32-df97c493be38" providerId="AD" clId="Web-{7826E152-586D-70DC-2768-8DF101B17416}" dt="2022-04-27T18:21:43.212" v="2042"/>
          <ac:spMkLst>
            <pc:docMk/>
            <pc:sldMk cId="3477259277" sldId="326"/>
            <ac:spMk id="14" creationId="{904DB13E-F722-4ED6-BB00-556651E95281}"/>
          </ac:spMkLst>
        </pc:spChg>
        <pc:spChg chg="add del">
          <ac:chgData name="Tanmai Dhani Reddy" userId="S::tanmaidhani@iisc.ac.in::4c7bae01-2f3a-4792-9e32-df97c493be38" providerId="AD" clId="Web-{7826E152-586D-70DC-2768-8DF101B17416}" dt="2022-04-27T18:21:12.665" v="2032"/>
          <ac:spMkLst>
            <pc:docMk/>
            <pc:sldMk cId="3477259277" sldId="326"/>
            <ac:spMk id="16" creationId="{2A77A974-349D-4B74-B0D3-E73790C240E9}"/>
          </ac:spMkLst>
        </pc:spChg>
        <pc:spChg chg="add del">
          <ac:chgData name="Tanmai Dhani Reddy" userId="S::tanmaidhani@iisc.ac.in::4c7bae01-2f3a-4792-9e32-df97c493be38" providerId="AD" clId="Web-{7826E152-586D-70DC-2768-8DF101B17416}" dt="2022-04-27T18:21:12.665" v="2032"/>
          <ac:spMkLst>
            <pc:docMk/>
            <pc:sldMk cId="3477259277" sldId="326"/>
            <ac:spMk id="18" creationId="{6DC31DE9-F9FC-408C-827C-074E2BEDFE07}"/>
          </ac:spMkLst>
        </pc:spChg>
        <pc:spChg chg="add del">
          <ac:chgData name="Tanmai Dhani Reddy" userId="S::tanmaidhani@iisc.ac.in::4c7bae01-2f3a-4792-9e32-df97c493be38" providerId="AD" clId="Web-{7826E152-586D-70DC-2768-8DF101B17416}" dt="2022-04-27T18:21:12.665" v="2032"/>
          <ac:spMkLst>
            <pc:docMk/>
            <pc:sldMk cId="3477259277" sldId="326"/>
            <ac:spMk id="20" creationId="{FA004DE8-B266-4768-B305-766C439E781F}"/>
          </ac:spMkLst>
        </pc:spChg>
        <pc:spChg chg="add del">
          <ac:chgData name="Tanmai Dhani Reddy" userId="S::tanmaidhani@iisc.ac.in::4c7bae01-2f3a-4792-9e32-df97c493be38" providerId="AD" clId="Web-{7826E152-586D-70DC-2768-8DF101B17416}" dt="2022-04-27T18:21:15.415" v="2034"/>
          <ac:spMkLst>
            <pc:docMk/>
            <pc:sldMk cId="3477259277" sldId="326"/>
            <ac:spMk id="22" creationId="{9FC88856-5C40-4F5B-BCD7-CD624FFEBFB0}"/>
          </ac:spMkLst>
        </pc:spChg>
        <pc:spChg chg="add del">
          <ac:chgData name="Tanmai Dhani Reddy" userId="S::tanmaidhani@iisc.ac.in::4c7bae01-2f3a-4792-9e32-df97c493be38" providerId="AD" clId="Web-{7826E152-586D-70DC-2768-8DF101B17416}" dt="2022-04-27T18:21:15.415" v="2034"/>
          <ac:spMkLst>
            <pc:docMk/>
            <pc:sldMk cId="3477259277" sldId="326"/>
            <ac:spMk id="23" creationId="{CD64F326-929E-45E2-B54D-DC7E17207734}"/>
          </ac:spMkLst>
        </pc:spChg>
        <pc:spChg chg="add del">
          <ac:chgData name="Tanmai Dhani Reddy" userId="S::tanmaidhani@iisc.ac.in::4c7bae01-2f3a-4792-9e32-df97c493be38" providerId="AD" clId="Web-{7826E152-586D-70DC-2768-8DF101B17416}" dt="2022-04-27T18:21:15.415" v="2034"/>
          <ac:spMkLst>
            <pc:docMk/>
            <pc:sldMk cId="3477259277" sldId="326"/>
            <ac:spMk id="24" creationId="{7BFCDFD7-7B3B-4ED9-B533-34D0B37244F1}"/>
          </ac:spMkLst>
        </pc:spChg>
        <pc:spChg chg="add del">
          <ac:chgData name="Tanmai Dhani Reddy" userId="S::tanmaidhani@iisc.ac.in::4c7bae01-2f3a-4792-9e32-df97c493be38" providerId="AD" clId="Web-{7826E152-586D-70DC-2768-8DF101B17416}" dt="2022-04-27T18:21:15.415" v="2034"/>
          <ac:spMkLst>
            <pc:docMk/>
            <pc:sldMk cId="3477259277" sldId="326"/>
            <ac:spMk id="25" creationId="{9B8A2751-380F-CE53-C2E3-1E4502D5AB74}"/>
          </ac:spMkLst>
        </pc:spChg>
        <pc:spChg chg="add del">
          <ac:chgData name="Tanmai Dhani Reddy" userId="S::tanmaidhani@iisc.ac.in::4c7bae01-2f3a-4792-9e32-df97c493be38" providerId="AD" clId="Web-{7826E152-586D-70DC-2768-8DF101B17416}" dt="2022-04-27T18:21:17.509" v="2036"/>
          <ac:spMkLst>
            <pc:docMk/>
            <pc:sldMk cId="3477259277" sldId="326"/>
            <ac:spMk id="27" creationId="{78632963-757B-40C2-BB84-FC6107A54DAD}"/>
          </ac:spMkLst>
        </pc:spChg>
        <pc:spChg chg="add del">
          <ac:chgData name="Tanmai Dhani Reddy" userId="S::tanmaidhani@iisc.ac.in::4c7bae01-2f3a-4792-9e32-df97c493be38" providerId="AD" clId="Web-{7826E152-586D-70DC-2768-8DF101B17416}" dt="2022-04-27T18:21:17.509" v="2036"/>
          <ac:spMkLst>
            <pc:docMk/>
            <pc:sldMk cId="3477259277" sldId="326"/>
            <ac:spMk id="28" creationId="{2853AE55-7E35-44B0-89F1-3F52B262AF33}"/>
          </ac:spMkLst>
        </pc:spChg>
        <pc:spChg chg="add del">
          <ac:chgData name="Tanmai Dhani Reddy" userId="S::tanmaidhani@iisc.ac.in::4c7bae01-2f3a-4792-9e32-df97c493be38" providerId="AD" clId="Web-{7826E152-586D-70DC-2768-8DF101B17416}" dt="2022-04-27T18:21:17.509" v="2036"/>
          <ac:spMkLst>
            <pc:docMk/>
            <pc:sldMk cId="3477259277" sldId="326"/>
            <ac:spMk id="29" creationId="{DBC4BE4D-4B50-4F51-9F85-4B5D60B02D81}"/>
          </ac:spMkLst>
        </pc:spChg>
        <pc:spChg chg="add del">
          <ac:chgData name="Tanmai Dhani Reddy" userId="S::tanmaidhani@iisc.ac.in::4c7bae01-2f3a-4792-9e32-df97c493be38" providerId="AD" clId="Web-{7826E152-586D-70DC-2768-8DF101B17416}" dt="2022-04-27T18:21:17.509" v="2036"/>
          <ac:spMkLst>
            <pc:docMk/>
            <pc:sldMk cId="3477259277" sldId="326"/>
            <ac:spMk id="30" creationId="{5A06ED5D-31B7-2E73-A7BA-FEF59C117FE4}"/>
          </ac:spMkLst>
        </pc:spChg>
        <pc:spChg chg="add del">
          <ac:chgData name="Tanmai Dhani Reddy" userId="S::tanmaidhani@iisc.ac.in::4c7bae01-2f3a-4792-9e32-df97c493be38" providerId="AD" clId="Web-{7826E152-586D-70DC-2768-8DF101B17416}" dt="2022-04-27T18:21:43.212" v="2042"/>
          <ac:spMkLst>
            <pc:docMk/>
            <pc:sldMk cId="3477259277" sldId="326"/>
            <ac:spMk id="31" creationId="{5F7FAC2D-7A74-4939-A917-A1A5AF935685}"/>
          </ac:spMkLst>
        </pc:spChg>
        <pc:spChg chg="add del">
          <ac:chgData name="Tanmai Dhani Reddy" userId="S::tanmaidhani@iisc.ac.in::4c7bae01-2f3a-4792-9e32-df97c493be38" providerId="AD" clId="Web-{7826E152-586D-70DC-2768-8DF101B17416}" dt="2022-04-27T18:21:27.149" v="2038"/>
          <ac:spMkLst>
            <pc:docMk/>
            <pc:sldMk cId="3477259277" sldId="326"/>
            <ac:spMk id="32" creationId="{2DC4AA0A-D9C3-4A0B-990D-1BCB0022A696}"/>
          </ac:spMkLst>
        </pc:spChg>
        <pc:spChg chg="add del">
          <ac:chgData name="Tanmai Dhani Reddy" userId="S::tanmaidhani@iisc.ac.in::4c7bae01-2f3a-4792-9e32-df97c493be38" providerId="AD" clId="Web-{7826E152-586D-70DC-2768-8DF101B17416}" dt="2022-04-27T18:21:27.149" v="2038"/>
          <ac:spMkLst>
            <pc:docMk/>
            <pc:sldMk cId="3477259277" sldId="326"/>
            <ac:spMk id="33" creationId="{6A0B685E-5162-4E10-98F2-9511FD9E2CE8}"/>
          </ac:spMkLst>
        </pc:spChg>
        <pc:spChg chg="add del">
          <ac:chgData name="Tanmai Dhani Reddy" userId="S::tanmaidhani@iisc.ac.in::4c7bae01-2f3a-4792-9e32-df97c493be38" providerId="AD" clId="Web-{7826E152-586D-70DC-2768-8DF101B17416}" dt="2022-04-27T18:21:27.149" v="2038"/>
          <ac:spMkLst>
            <pc:docMk/>
            <pc:sldMk cId="3477259277" sldId="326"/>
            <ac:spMk id="34" creationId="{1D9D3865-C494-4C4A-8495-8245E905469D}"/>
          </ac:spMkLst>
        </pc:spChg>
        <pc:spChg chg="add del">
          <ac:chgData name="Tanmai Dhani Reddy" userId="S::tanmaidhani@iisc.ac.in::4c7bae01-2f3a-4792-9e32-df97c493be38" providerId="AD" clId="Web-{7826E152-586D-70DC-2768-8DF101B17416}" dt="2022-04-27T18:21:27.149" v="2038"/>
          <ac:spMkLst>
            <pc:docMk/>
            <pc:sldMk cId="3477259277" sldId="326"/>
            <ac:spMk id="36" creationId="{4E37BCB0-D01E-B3BA-9DFA-1ECD5F1371D4}"/>
          </ac:spMkLst>
        </pc:spChg>
        <pc:spChg chg="add del">
          <ac:chgData name="Tanmai Dhani Reddy" userId="S::tanmaidhani@iisc.ac.in::4c7bae01-2f3a-4792-9e32-df97c493be38" providerId="AD" clId="Web-{7826E152-586D-70DC-2768-8DF101B17416}" dt="2022-04-27T18:21:36.118" v="2040"/>
          <ac:spMkLst>
            <pc:docMk/>
            <pc:sldMk cId="3477259277" sldId="326"/>
            <ac:spMk id="38" creationId="{EF83A283-E546-44AF-9CEE-7C5EA258B27D}"/>
          </ac:spMkLst>
        </pc:spChg>
        <pc:spChg chg="add del">
          <ac:chgData name="Tanmai Dhani Reddy" userId="S::tanmaidhani@iisc.ac.in::4c7bae01-2f3a-4792-9e32-df97c493be38" providerId="AD" clId="Web-{7826E152-586D-70DC-2768-8DF101B17416}" dt="2022-04-27T18:21:36.118" v="2040"/>
          <ac:spMkLst>
            <pc:docMk/>
            <pc:sldMk cId="3477259277" sldId="326"/>
            <ac:spMk id="39" creationId="{919999D7-48EA-4DE8-99D3-564691927D57}"/>
          </ac:spMkLst>
        </pc:spChg>
        <pc:spChg chg="add del">
          <ac:chgData name="Tanmai Dhani Reddy" userId="S::tanmaidhani@iisc.ac.in::4c7bae01-2f3a-4792-9e32-df97c493be38" providerId="AD" clId="Web-{7826E152-586D-70DC-2768-8DF101B17416}" dt="2022-04-27T18:21:36.118" v="2040"/>
          <ac:spMkLst>
            <pc:docMk/>
            <pc:sldMk cId="3477259277" sldId="326"/>
            <ac:spMk id="40" creationId="{97A829C1-FEAB-CF66-C759-6E3CD31BDB22}"/>
          </ac:spMkLst>
        </pc:spChg>
        <pc:spChg chg="add del">
          <ac:chgData name="Tanmai Dhani Reddy" userId="S::tanmaidhani@iisc.ac.in::4c7bae01-2f3a-4792-9e32-df97c493be38" providerId="AD" clId="Web-{7826E152-586D-70DC-2768-8DF101B17416}" dt="2022-04-27T18:21:36.118" v="2040"/>
          <ac:spMkLst>
            <pc:docMk/>
            <pc:sldMk cId="3477259277" sldId="326"/>
            <ac:spMk id="41" creationId="{2EA0FEA3-230A-48E7-B24C-D648EA34CD1D}"/>
          </ac:spMkLst>
        </pc:spChg>
        <pc:spChg chg="add del">
          <ac:chgData name="Tanmai Dhani Reddy" userId="S::tanmaidhani@iisc.ac.in::4c7bae01-2f3a-4792-9e32-df97c493be38" providerId="AD" clId="Web-{7826E152-586D-70DC-2768-8DF101B17416}" dt="2022-04-27T18:21:43.212" v="2042"/>
          <ac:spMkLst>
            <pc:docMk/>
            <pc:sldMk cId="3477259277" sldId="326"/>
            <ac:spMk id="43" creationId="{1CFC67D0-131C-4064-873F-59771B446FD4}"/>
          </ac:spMkLst>
        </pc:spChg>
        <pc:spChg chg="add del">
          <ac:chgData name="Tanmai Dhani Reddy" userId="S::tanmaidhani@iisc.ac.in::4c7bae01-2f3a-4792-9e32-df97c493be38" providerId="AD" clId="Web-{7826E152-586D-70DC-2768-8DF101B17416}" dt="2022-04-27T18:21:43.212" v="2042"/>
          <ac:spMkLst>
            <pc:docMk/>
            <pc:sldMk cId="3477259277" sldId="326"/>
            <ac:spMk id="44" creationId="{8CCB1314-41E8-414B-9954-6D611623DA2A}"/>
          </ac:spMkLst>
        </pc:spChg>
        <pc:spChg chg="add del">
          <ac:chgData name="Tanmai Dhani Reddy" userId="S::tanmaidhani@iisc.ac.in::4c7bae01-2f3a-4792-9e32-df97c493be38" providerId="AD" clId="Web-{7826E152-586D-70DC-2768-8DF101B17416}" dt="2022-04-27T18:21:43.212" v="2042"/>
          <ac:spMkLst>
            <pc:docMk/>
            <pc:sldMk cId="3477259277" sldId="326"/>
            <ac:spMk id="45" creationId="{9C53941D-7A4E-4CA7-840E-D52BA6D74C4E}"/>
          </ac:spMkLst>
        </pc:spChg>
        <pc:spChg chg="add del">
          <ac:chgData name="Tanmai Dhani Reddy" userId="S::tanmaidhani@iisc.ac.in::4c7bae01-2f3a-4792-9e32-df97c493be38" providerId="AD" clId="Web-{7826E152-586D-70DC-2768-8DF101B17416}" dt="2022-04-27T18:21:43.212" v="2042"/>
          <ac:spMkLst>
            <pc:docMk/>
            <pc:sldMk cId="3477259277" sldId="326"/>
            <ac:spMk id="50" creationId="{AB2868F7-FE10-4289-A5BD-90763C7A2F5A}"/>
          </ac:spMkLst>
        </pc:spChg>
        <pc:spChg chg="add del">
          <ac:chgData name="Tanmai Dhani Reddy" userId="S::tanmaidhani@iisc.ac.in::4c7bae01-2f3a-4792-9e32-df97c493be38" providerId="AD" clId="Web-{7826E152-586D-70DC-2768-8DF101B17416}" dt="2022-04-27T18:21:43.212" v="2042"/>
          <ac:spMkLst>
            <pc:docMk/>
            <pc:sldMk cId="3477259277" sldId="326"/>
            <ac:spMk id="51" creationId="{BD94142C-10EE-487C-A327-404FDF358F22}"/>
          </ac:spMkLst>
        </pc:spChg>
        <pc:grpChg chg="add del">
          <ac:chgData name="Tanmai Dhani Reddy" userId="S::tanmaidhani@iisc.ac.in::4c7bae01-2f3a-4792-9e32-df97c493be38" providerId="AD" clId="Web-{7826E152-586D-70DC-2768-8DF101B17416}" dt="2022-04-27T18:21:43.212" v="2042"/>
          <ac:grpSpMkLst>
            <pc:docMk/>
            <pc:sldMk cId="3477259277" sldId="326"/>
            <ac:grpSpMk id="46" creationId="{E26428D7-C6F3-473D-A360-A3F5C3E8728C}"/>
          </ac:grpSpMkLst>
        </pc:grpChg>
        <pc:picChg chg="add mod ord">
          <ac:chgData name="Tanmai Dhani Reddy" userId="S::tanmaidhani@iisc.ac.in::4c7bae01-2f3a-4792-9e32-df97c493be38" providerId="AD" clId="Web-{7826E152-586D-70DC-2768-8DF101B17416}" dt="2022-04-27T18:21:43.212" v="2042"/>
          <ac:picMkLst>
            <pc:docMk/>
            <pc:sldMk cId="3477259277" sldId="326"/>
            <ac:picMk id="4" creationId="{E9EAB833-F7F1-58FE-4535-670F5129FF1D}"/>
          </ac:picMkLst>
        </pc:picChg>
        <pc:picChg chg="add del mod">
          <ac:chgData name="Tanmai Dhani Reddy" userId="S::tanmaidhani@iisc.ac.in::4c7bae01-2f3a-4792-9e32-df97c493be38" providerId="AD" clId="Web-{7826E152-586D-70DC-2768-8DF101B17416}" dt="2022-04-27T18:16:20.003" v="1967"/>
          <ac:picMkLst>
            <pc:docMk/>
            <pc:sldMk cId="3477259277" sldId="326"/>
            <ac:picMk id="5" creationId="{C4780175-847D-0C3B-0FAF-D8ACCE7EA0EC}"/>
          </ac:picMkLst>
        </pc:picChg>
        <pc:picChg chg="add mod ord">
          <ac:chgData name="Tanmai Dhani Reddy" userId="S::tanmaidhani@iisc.ac.in::4c7bae01-2f3a-4792-9e32-df97c493be38" providerId="AD" clId="Web-{7826E152-586D-70DC-2768-8DF101B17416}" dt="2022-04-27T18:21:43.212" v="2042"/>
          <ac:picMkLst>
            <pc:docMk/>
            <pc:sldMk cId="3477259277" sldId="326"/>
            <ac:picMk id="8" creationId="{050DD5D6-E769-8439-D716-22E61B6F99B9}"/>
          </ac:picMkLst>
        </pc:picChg>
        <pc:picChg chg="add mod">
          <ac:chgData name="Tanmai Dhani Reddy" userId="S::tanmaidhani@iisc.ac.in::4c7bae01-2f3a-4792-9e32-df97c493be38" providerId="AD" clId="Web-{7826E152-586D-70DC-2768-8DF101B17416}" dt="2022-04-27T18:21:48.478" v="2045" actId="1076"/>
          <ac:picMkLst>
            <pc:docMk/>
            <pc:sldMk cId="3477259277" sldId="326"/>
            <ac:picMk id="9" creationId="{9D9B28D3-7980-F3B6-CCAF-B2EAE4C46A62}"/>
          </ac:picMkLst>
        </pc:picChg>
        <pc:cxnChg chg="add del">
          <ac:chgData name="Tanmai Dhani Reddy" userId="S::tanmaidhani@iisc.ac.in::4c7bae01-2f3a-4792-9e32-df97c493be38" providerId="AD" clId="Web-{7826E152-586D-70DC-2768-8DF101B17416}" dt="2022-04-27T18:21:27.149" v="2038"/>
          <ac:cxnSpMkLst>
            <pc:docMk/>
            <pc:sldMk cId="3477259277" sldId="326"/>
            <ac:cxnSpMk id="35" creationId="{B78EE79F-FCAA-4CF9-9746-730B51FC4CB3}"/>
          </ac:cxnSpMkLst>
        </pc:cxnChg>
        <pc:cxnChg chg="add del">
          <ac:chgData name="Tanmai Dhani Reddy" userId="S::tanmaidhani@iisc.ac.in::4c7bae01-2f3a-4792-9e32-df97c493be38" providerId="AD" clId="Web-{7826E152-586D-70DC-2768-8DF101B17416}" dt="2022-04-27T18:21:43.212" v="2042"/>
          <ac:cxnSpMkLst>
            <pc:docMk/>
            <pc:sldMk cId="3477259277" sldId="326"/>
            <ac:cxnSpMk id="52" creationId="{FEF09B21-45A0-42EE-9BDC-C4E0932EA624}"/>
          </ac:cxnSpMkLst>
        </pc:cxnChg>
        <pc:cxnChg chg="add del">
          <ac:chgData name="Tanmai Dhani Reddy" userId="S::tanmaidhani@iisc.ac.in::4c7bae01-2f3a-4792-9e32-df97c493be38" providerId="AD" clId="Web-{7826E152-586D-70DC-2768-8DF101B17416}" dt="2022-04-27T18:21:43.212" v="2042"/>
          <ac:cxnSpMkLst>
            <pc:docMk/>
            <pc:sldMk cId="3477259277" sldId="326"/>
            <ac:cxnSpMk id="53" creationId="{15004E23-3C9E-41FC-81A2-3481C6AFA567}"/>
          </ac:cxnSpMkLst>
        </pc:cxnChg>
      </pc:sldChg>
    </pc:docChg>
  </pc:docChgLst>
</pc:chgInfo>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4/28/2022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1904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1) We accounted for the fact that </a:t>
            </a:r>
            <a:r>
              <a:rPr lang="en-US" err="1">
                <a:cs typeface="Calibri"/>
              </a:rPr>
              <a:t>NaN</a:t>
            </a:r>
            <a:r>
              <a:rPr lang="en-US">
                <a:cs typeface="Calibri"/>
              </a:rPr>
              <a:t> might be surrounded by </a:t>
            </a:r>
            <a:r>
              <a:rPr lang="en-US" err="1">
                <a:cs typeface="Calibri"/>
              </a:rPr>
              <a:t>NaNs</a:t>
            </a:r>
            <a:r>
              <a:rPr lang="en-US">
                <a:cs typeface="Calibri"/>
              </a:rPr>
              <a:t> </a:t>
            </a:r>
          </a:p>
          <a:p>
            <a:r>
              <a:rPr lang="en-US">
                <a:cs typeface="Calibri"/>
              </a:rPr>
              <a:t>3) Talk about the advantage of spectral interpolation</a:t>
            </a:r>
          </a:p>
          <a:p>
            <a:r>
              <a:rPr lang="en-US"/>
              <a:t>DFT and </a:t>
            </a:r>
            <a:r>
              <a:rPr lang="en-US" err="1"/>
              <a:t>CleanLine</a:t>
            </a:r>
            <a:r>
              <a:rPr lang="en-US"/>
              <a:t> have been shown to produce spurious effects on the transformed EEG signal due to the wiping out of the entire frequency and don’t have a good performance on non-stationary line noise, whereas notch filters might cause unintended adverse filter effects that seriously change the signal and affect results12 . Notch filters and Spectral Interpolation, apart from this drawback, have been shown to have almost the same performance.</a:t>
            </a:r>
          </a:p>
        </p:txBody>
      </p:sp>
      <p:sp>
        <p:nvSpPr>
          <p:cNvPr id="4" name="Slide Number Placeholder 3"/>
          <p:cNvSpPr>
            <a:spLocks noGrp="1"/>
          </p:cNvSpPr>
          <p:nvPr>
            <p:ph type="sldNum" sz="quarter" idx="5"/>
          </p:nvPr>
        </p:nvSpPr>
        <p:spPr/>
        <p:txBody>
          <a:bodyPr/>
          <a:lstStyle/>
          <a:p>
            <a:fld id="{86456DE3-4E01-4AFD-AD42-42312842ED89}" type="slidenum">
              <a:rPr lang="en-US" smtClean="0"/>
              <a:t>5</a:t>
            </a:fld>
            <a:endParaRPr lang="en-US"/>
          </a:p>
        </p:txBody>
      </p:sp>
    </p:spTree>
    <p:extLst>
      <p:ext uri="{BB962C8B-B14F-4D97-AF65-F5344CB8AC3E}">
        <p14:creationId xmlns:p14="http://schemas.microsoft.com/office/powerpoint/2010/main" val="3227473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4/28/2022</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4/28/2022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4/28/2022</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4/28/2022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4/28/2022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4/28/2022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4/28/2022</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4/28/2022</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4/28/2022</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Maximum_and_minimum" TargetMode="External"/><Relationship Id="rId2" Type="http://schemas.openxmlformats.org/officeDocument/2006/relationships/image" Target="../media/image12.jpe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hyperlink" Target="https://en.wikipedia.org/wiki/Spline_(mathematics)" TargetMode="External"/><Relationship Id="rId4" Type="http://schemas.openxmlformats.org/officeDocument/2006/relationships/hyperlink" Target="https://en.wikipedia.org/wiki/Maxima_and_minim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2" y="2091263"/>
            <a:ext cx="8649738" cy="2590800"/>
          </a:xfrm>
        </p:spPr>
        <p:txBody>
          <a:bodyPr>
            <a:noAutofit/>
          </a:bodyPr>
          <a:lstStyle/>
          <a:p>
            <a:r>
              <a:rPr lang="en-US" sz="4400" cap="none"/>
              <a:t>Monitoring Depth Of Anesthesia By Combining EEG And Body Vitals Using Neural Nets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71130" y="4682062"/>
            <a:ext cx="8652788" cy="457201"/>
          </a:xfrm>
        </p:spPr>
        <p:txBody>
          <a:bodyPr>
            <a:normAutofit/>
          </a:bodyPr>
          <a:lstStyle/>
          <a:p>
            <a:pPr>
              <a:spcAft>
                <a:spcPts val="600"/>
              </a:spcAft>
            </a:pPr>
            <a:r>
              <a:rPr lang="en-US" sz="1800"/>
              <a:t>Sudhanshu, Tanmai and Siddharth</a:t>
            </a: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B56FC-974F-7A72-A80D-16EDF22AA21E}"/>
              </a:ext>
            </a:extLst>
          </p:cNvPr>
          <p:cNvSpPr>
            <a:spLocks noGrp="1"/>
          </p:cNvSpPr>
          <p:nvPr>
            <p:ph type="title"/>
          </p:nvPr>
        </p:nvSpPr>
        <p:spPr>
          <a:xfrm>
            <a:off x="1450622" y="490194"/>
            <a:ext cx="10058400" cy="1371600"/>
          </a:xfrm>
        </p:spPr>
        <p:txBody>
          <a:bodyPr/>
          <a:lstStyle/>
          <a:p>
            <a:r>
              <a:rPr lang="en-US"/>
              <a:t>Empirical Mode</a:t>
            </a:r>
            <a:br>
              <a:rPr lang="en-US"/>
            </a:br>
            <a:r>
              <a:rPr lang="en-US"/>
              <a:t>Decomposition</a:t>
            </a:r>
          </a:p>
        </p:txBody>
      </p:sp>
      <p:pic>
        <p:nvPicPr>
          <p:cNvPr id="3" name="Picture 3" descr="Timeline&#10;&#10;Description automatically generated">
            <a:extLst>
              <a:ext uri="{FF2B5EF4-FFF2-40B4-BE49-F238E27FC236}">
                <a16:creationId xmlns:a16="http://schemas.microsoft.com/office/drawing/2014/main" id="{EDCC094D-A557-CF89-FDC6-F37AA5A46ACD}"/>
              </a:ext>
            </a:extLst>
          </p:cNvPr>
          <p:cNvPicPr>
            <a:picLocks noChangeAspect="1"/>
          </p:cNvPicPr>
          <p:nvPr/>
        </p:nvPicPr>
        <p:blipFill>
          <a:blip r:embed="rId2"/>
          <a:stretch>
            <a:fillRect/>
          </a:stretch>
        </p:blipFill>
        <p:spPr>
          <a:xfrm>
            <a:off x="990749" y="2100620"/>
            <a:ext cx="4893733" cy="4056581"/>
          </a:xfrm>
          <a:prstGeom prst="rect">
            <a:avLst/>
          </a:prstGeom>
        </p:spPr>
      </p:pic>
      <mc:AlternateContent xmlns:mc="http://schemas.openxmlformats.org/markup-compatibility/2006">
        <mc:Choice xmlns:a14="http://schemas.microsoft.com/office/drawing/2010/main" Requires="a14">
          <p:sp>
            <p:nvSpPr>
              <p:cNvPr id="5" name="Text Placeholder 3">
                <a:extLst>
                  <a:ext uri="{FF2B5EF4-FFF2-40B4-BE49-F238E27FC236}">
                    <a16:creationId xmlns:a16="http://schemas.microsoft.com/office/drawing/2014/main" id="{FF74F50F-EDED-F609-9C7A-3898E7CF63F5}"/>
                  </a:ext>
                </a:extLst>
              </p:cNvPr>
              <p:cNvSpPr>
                <a:spLocks noGrp="1"/>
              </p:cNvSpPr>
              <p:nvPr/>
            </p:nvSpPr>
            <p:spPr>
              <a:xfrm>
                <a:off x="6559987" y="977568"/>
                <a:ext cx="4706437" cy="5394446"/>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800"/>
                  </a:spcBef>
                  <a:spcAft>
                    <a:spcPts val="0"/>
                  </a:spcAft>
                  <a:buClr>
                    <a:schemeClr val="tx1">
                      <a:lumMod val="85000"/>
                      <a:lumOff val="15000"/>
                    </a:schemeClr>
                  </a:buClr>
                  <a:buFont typeface="Garamond" pitchFamily="18" charset="0"/>
                  <a:buNone/>
                  <a:defRPr sz="1800" kern="1200">
                    <a:solidFill>
                      <a:schemeClr val="tx1"/>
                    </a:solidFill>
                    <a:latin typeface="+mn-lt"/>
                    <a:ea typeface="+mn-ea"/>
                    <a:cs typeface="+mn-cs"/>
                  </a:defRPr>
                </a:lvl1pPr>
                <a:lvl2pPr marL="457200" indent="0" algn="l" defTabSz="914400" rtl="0" eaLnBrk="1" latinLnBrk="0" hangingPunct="1">
                  <a:lnSpc>
                    <a:spcPct val="100000"/>
                  </a:lnSpc>
                  <a:spcBef>
                    <a:spcPts val="500"/>
                  </a:spcBef>
                  <a:buClr>
                    <a:schemeClr val="tx1">
                      <a:lumMod val="85000"/>
                      <a:lumOff val="15000"/>
                    </a:schemeClr>
                  </a:buClr>
                  <a:buFont typeface="Garamond" pitchFamily="18" charset="0"/>
                  <a:buNone/>
                  <a:defRPr sz="1200" kern="1200">
                    <a:solidFill>
                      <a:schemeClr val="tx1"/>
                    </a:solidFill>
                    <a:latin typeface="+mn-lt"/>
                    <a:ea typeface="+mn-ea"/>
                    <a:cs typeface="+mn-cs"/>
                  </a:defRPr>
                </a:lvl2pPr>
                <a:lvl3pPr marL="914400" indent="0" algn="l" defTabSz="914400" rtl="0" eaLnBrk="1" latinLnBrk="0" hangingPunct="1">
                  <a:lnSpc>
                    <a:spcPct val="100000"/>
                  </a:lnSpc>
                  <a:spcBef>
                    <a:spcPts val="500"/>
                  </a:spcBef>
                  <a:buClr>
                    <a:schemeClr val="tx1">
                      <a:lumMod val="85000"/>
                      <a:lumOff val="15000"/>
                    </a:schemeClr>
                  </a:buClr>
                  <a:buFont typeface="Garamond" pitchFamily="18" charset="0"/>
                  <a:buNone/>
                  <a:defRPr sz="1000" kern="1200">
                    <a:solidFill>
                      <a:schemeClr val="tx1"/>
                    </a:solidFill>
                    <a:latin typeface="+mn-lt"/>
                    <a:ea typeface="+mn-ea"/>
                    <a:cs typeface="+mn-cs"/>
                  </a:defRPr>
                </a:lvl3pPr>
                <a:lvl4pPr marL="1371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4pPr>
                <a:lvl5pPr marL="18288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5pPr>
                <a:lvl6pPr marL="22860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6pPr>
                <a:lvl7pPr marL="27432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7pPr>
                <a:lvl8pPr marL="32004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8pPr>
                <a:lvl9pPr marL="3657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tx1"/>
                    </a:solidFill>
                    <a:latin typeface="+mn-lt"/>
                    <a:ea typeface="+mn-ea"/>
                    <a:cs typeface="+mn-cs"/>
                  </a:defRPr>
                </a:lvl9pPr>
              </a:lstStyle>
              <a:p>
                <a:r>
                  <a:rPr lang="en-US" sz="1700" dirty="0"/>
                  <a:t>EMD is a method of breaking down a signal without leaving the time domain. It can be compared to other analysis methods like Fourier Transforms and wavelet decomposition. The process is useful for analyzing natural signals, which are most often non-linear and non-stationary.</a:t>
                </a:r>
              </a:p>
              <a:p>
                <a:pPr algn="l"/>
                <a:r>
                  <a:rPr lang="en-US" sz="1700" dirty="0"/>
                  <a:t>The procedure of extracting an IMF is called sifting. The sifting process is as follows:</a:t>
                </a:r>
              </a:p>
              <a:p>
                <a:pPr algn="l">
                  <a:buFont typeface="+mj-lt"/>
                  <a:buAutoNum type="arabicPeriod"/>
                </a:pPr>
                <a:r>
                  <a:rPr lang="en-US" sz="1700" dirty="0"/>
                  <a:t>Identify all the local </a:t>
                </a:r>
                <a:r>
                  <a:rPr lang="en-US" sz="1700" dirty="0">
                    <a:hlinkClick r:id="rId3" tooltip="Maximum and minimum">
                      <a:extLst>
                        <a:ext uri="{A12FA001-AC4F-418D-AE19-62706E023703}">
                          <ahyp:hlinkClr xmlns:ahyp="http://schemas.microsoft.com/office/drawing/2018/hyperlinkcolor" val="tx"/>
                        </a:ext>
                      </a:extLst>
                    </a:hlinkClick>
                  </a:rPr>
                  <a:t>extrema</a:t>
                </a:r>
                <a:r>
                  <a:rPr lang="en-US" sz="1700" dirty="0"/>
                  <a:t> in the test data.</a:t>
                </a:r>
              </a:p>
              <a:p>
                <a:pPr algn="l">
                  <a:buFont typeface="+mj-lt"/>
                  <a:buAutoNum type="arabicPeriod"/>
                </a:pPr>
                <a:r>
                  <a:rPr lang="en-US" sz="1700" dirty="0"/>
                  <a:t>Connect all the local </a:t>
                </a:r>
                <a:r>
                  <a:rPr lang="en-US" sz="1700" dirty="0">
                    <a:hlinkClick r:id="rId4" tooltip="Maxima and minima">
                      <a:extLst>
                        <a:ext uri="{A12FA001-AC4F-418D-AE19-62706E023703}">
                          <ahyp:hlinkClr xmlns:ahyp="http://schemas.microsoft.com/office/drawing/2018/hyperlinkcolor" val="tx"/>
                        </a:ext>
                      </a:extLst>
                    </a:hlinkClick>
                  </a:rPr>
                  <a:t>maxima</a:t>
                </a:r>
                <a:r>
                  <a:rPr lang="en-US" sz="1700" dirty="0"/>
                  <a:t> by a </a:t>
                </a:r>
                <a:r>
                  <a:rPr lang="en-US" sz="1700" dirty="0">
                    <a:hlinkClick r:id="rId5" tooltip="Spline (mathematics)">
                      <a:extLst>
                        <a:ext uri="{A12FA001-AC4F-418D-AE19-62706E023703}">
                          <ahyp:hlinkClr xmlns:ahyp="http://schemas.microsoft.com/office/drawing/2018/hyperlinkcolor" val="tx"/>
                        </a:ext>
                      </a:extLst>
                    </a:hlinkClick>
                  </a:rPr>
                  <a:t>cubic spline line</a:t>
                </a:r>
                <a:r>
                  <a:rPr lang="en-US" sz="1700" dirty="0"/>
                  <a:t> as the upper envelope.</a:t>
                </a:r>
              </a:p>
              <a:p>
                <a:pPr algn="l">
                  <a:buFont typeface="+mj-lt"/>
                  <a:buAutoNum type="arabicPeriod"/>
                </a:pPr>
                <a:r>
                  <a:rPr lang="en-US" sz="1700" dirty="0"/>
                  <a:t>Repeat the procedure for the local </a:t>
                </a:r>
                <a:r>
                  <a:rPr lang="en-US" sz="1700" dirty="0">
                    <a:hlinkClick r:id="rId4" tooltip="Maxima and minima">
                      <a:extLst>
                        <a:ext uri="{A12FA001-AC4F-418D-AE19-62706E023703}">
                          <ahyp:hlinkClr xmlns:ahyp="http://schemas.microsoft.com/office/drawing/2018/hyperlinkcolor" val="tx"/>
                        </a:ext>
                      </a:extLst>
                    </a:hlinkClick>
                  </a:rPr>
                  <a:t>minima</a:t>
                </a:r>
                <a:r>
                  <a:rPr lang="en-US" sz="1700" dirty="0"/>
                  <a:t> to produce the lower envelope.</a:t>
                </a:r>
              </a:p>
              <a:p>
                <a:pPr algn="l">
                  <a:buFont typeface="+mj-lt"/>
                  <a:buAutoNum type="arabicPeriod"/>
                </a:pPr>
                <a:r>
                  <a:rPr lang="en-US" sz="1700" dirty="0"/>
                  <a:t> Set IMF=</a:t>
                </a:r>
                <a14:m>
                  <m:oMath xmlns:m="http://schemas.openxmlformats.org/officeDocument/2006/math">
                    <m:r>
                      <m:rPr>
                        <m:sty m:val="p"/>
                      </m:rPr>
                      <a:rPr lang="en-IN" sz="1700">
                        <a:latin typeface="Cambria Math" panose="02040503050406030204" pitchFamily="18" charset="0"/>
                      </a:rPr>
                      <m:t>x</m:t>
                    </m:r>
                    <m:r>
                      <a:rPr lang="en-IN" sz="1700" b="0" i="0" smtClean="0">
                        <a:latin typeface="Cambria Math" panose="02040503050406030204" pitchFamily="18" charset="0"/>
                      </a:rPr>
                      <m:t>−</m:t>
                    </m:r>
                    <m:f>
                      <m:fPr>
                        <m:ctrlPr>
                          <a:rPr lang="en-IN" sz="1700" b="0" i="1" smtClean="0">
                            <a:latin typeface="Cambria Math" panose="02040503050406030204" pitchFamily="18" charset="0"/>
                          </a:rPr>
                        </m:ctrlPr>
                      </m:fPr>
                      <m:num>
                        <m:sSub>
                          <m:sSubPr>
                            <m:ctrlPr>
                              <a:rPr lang="en-IN" sz="1700" b="0" i="1" smtClean="0">
                                <a:latin typeface="Cambria Math" panose="02040503050406030204" pitchFamily="18" charset="0"/>
                              </a:rPr>
                            </m:ctrlPr>
                          </m:sSubPr>
                          <m:e>
                            <m:r>
                              <a:rPr lang="en-IN" sz="1700" b="0" i="1" smtClean="0">
                                <a:latin typeface="Cambria Math" panose="02040503050406030204" pitchFamily="18" charset="0"/>
                              </a:rPr>
                              <m:t>𝑥</m:t>
                            </m:r>
                          </m:e>
                          <m:sub>
                            <m:r>
                              <a:rPr lang="en-IN" sz="1700" b="0" i="1" smtClean="0">
                                <a:latin typeface="Cambria Math" panose="02040503050406030204" pitchFamily="18" charset="0"/>
                              </a:rPr>
                              <m:t>𝑢𝑝𝑝𝑒𝑟</m:t>
                            </m:r>
                          </m:sub>
                        </m:sSub>
                        <m:r>
                          <a:rPr lang="en-IN" sz="1700" b="0" i="1" smtClean="0">
                            <a:latin typeface="Cambria Math" panose="02040503050406030204" pitchFamily="18" charset="0"/>
                          </a:rPr>
                          <m:t>+</m:t>
                        </m:r>
                        <m:sSub>
                          <m:sSubPr>
                            <m:ctrlPr>
                              <a:rPr lang="en-IN" sz="1700" b="0" i="1" smtClean="0">
                                <a:latin typeface="Cambria Math" panose="02040503050406030204" pitchFamily="18" charset="0"/>
                              </a:rPr>
                            </m:ctrlPr>
                          </m:sSubPr>
                          <m:e>
                            <m:r>
                              <a:rPr lang="en-IN" sz="1700" b="0" i="1" smtClean="0">
                                <a:latin typeface="Cambria Math" panose="02040503050406030204" pitchFamily="18" charset="0"/>
                              </a:rPr>
                              <m:t>𝑥</m:t>
                            </m:r>
                          </m:e>
                          <m:sub>
                            <m:r>
                              <a:rPr lang="en-IN" sz="1700" b="0" i="1" smtClean="0">
                                <a:latin typeface="Cambria Math" panose="02040503050406030204" pitchFamily="18" charset="0"/>
                              </a:rPr>
                              <m:t>𝑙𝑜𝑤𝑒𝑟</m:t>
                            </m:r>
                          </m:sub>
                        </m:sSub>
                      </m:num>
                      <m:den>
                        <m:r>
                          <a:rPr lang="en-IN" sz="1700" b="0" i="1" smtClean="0">
                            <a:latin typeface="Cambria Math" panose="02040503050406030204" pitchFamily="18" charset="0"/>
                          </a:rPr>
                          <m:t>2</m:t>
                        </m:r>
                      </m:den>
                    </m:f>
                  </m:oMath>
                </a14:m>
                <a:r>
                  <a:rPr lang="en-US" sz="1700" dirty="0"/>
                  <a:t> iteratively until it follows the IMF conditions.</a:t>
                </a:r>
              </a:p>
              <a:p>
                <a:endParaRPr lang="en-IN" dirty="0"/>
              </a:p>
            </p:txBody>
          </p:sp>
        </mc:Choice>
        <mc:Fallback>
          <p:sp>
            <p:nvSpPr>
              <p:cNvPr id="5" name="Text Placeholder 3">
                <a:extLst>
                  <a:ext uri="{FF2B5EF4-FFF2-40B4-BE49-F238E27FC236}">
                    <a16:creationId xmlns:a16="http://schemas.microsoft.com/office/drawing/2014/main" id="{FF74F50F-EDED-F609-9C7A-3898E7CF63F5}"/>
                  </a:ext>
                </a:extLst>
              </p:cNvPr>
              <p:cNvSpPr>
                <a:spLocks noGrp="1" noRot="1" noChangeAspect="1" noMove="1" noResize="1" noEditPoints="1" noAdjustHandles="1" noChangeArrowheads="1" noChangeShapeType="1" noTextEdit="1"/>
              </p:cNvSpPr>
              <p:nvPr/>
            </p:nvSpPr>
            <p:spPr>
              <a:xfrm>
                <a:off x="6559987" y="977568"/>
                <a:ext cx="4706437" cy="5394446"/>
              </a:xfrm>
              <a:prstGeom prst="rect">
                <a:avLst/>
              </a:prstGeom>
              <a:blipFill>
                <a:blip r:embed="rId6"/>
                <a:stretch>
                  <a:fillRect l="-907" t="-113" r="-259"/>
                </a:stretch>
              </a:blipFill>
            </p:spPr>
            <p:txBody>
              <a:bodyPr/>
              <a:lstStyle/>
              <a:p>
                <a:r>
                  <a:rPr lang="en-IN">
                    <a:noFill/>
                  </a:rPr>
                  <a:t> </a:t>
                </a:r>
              </a:p>
            </p:txBody>
          </p:sp>
        </mc:Fallback>
      </mc:AlternateContent>
    </p:spTree>
    <p:extLst>
      <p:ext uri="{BB962C8B-B14F-4D97-AF65-F5344CB8AC3E}">
        <p14:creationId xmlns:p14="http://schemas.microsoft.com/office/powerpoint/2010/main" val="1823045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8FFF-B7C3-3107-CED5-2E280C4EE8FC}"/>
              </a:ext>
            </a:extLst>
          </p:cNvPr>
          <p:cNvSpPr>
            <a:spLocks noGrp="1"/>
          </p:cNvSpPr>
          <p:nvPr>
            <p:ph type="title"/>
          </p:nvPr>
        </p:nvSpPr>
        <p:spPr>
          <a:xfrm>
            <a:off x="407762" y="0"/>
            <a:ext cx="10058400" cy="1371600"/>
          </a:xfrm>
        </p:spPr>
        <p:txBody>
          <a:bodyPr/>
          <a:lstStyle/>
          <a:p>
            <a:pPr algn="ctr"/>
            <a:r>
              <a:rPr lang="en-IN" dirty="0"/>
              <a:t>Results</a:t>
            </a:r>
          </a:p>
        </p:txBody>
      </p:sp>
      <p:pic>
        <p:nvPicPr>
          <p:cNvPr id="5" name="Content Placeholder 4">
            <a:extLst>
              <a:ext uri="{FF2B5EF4-FFF2-40B4-BE49-F238E27FC236}">
                <a16:creationId xmlns:a16="http://schemas.microsoft.com/office/drawing/2014/main" id="{0562FD76-849A-4B1B-28FE-ED2C7369AE2F}"/>
              </a:ext>
            </a:extLst>
          </p:cNvPr>
          <p:cNvPicPr>
            <a:picLocks noGrp="1" noChangeAspect="1"/>
          </p:cNvPicPr>
          <p:nvPr>
            <p:ph idx="1"/>
          </p:nvPr>
        </p:nvPicPr>
        <p:blipFill>
          <a:blip r:embed="rId2"/>
          <a:stretch>
            <a:fillRect/>
          </a:stretch>
        </p:blipFill>
        <p:spPr>
          <a:xfrm>
            <a:off x="407762" y="1639971"/>
            <a:ext cx="5537426" cy="4288217"/>
          </a:xfrm>
        </p:spPr>
      </p:pic>
      <p:pic>
        <p:nvPicPr>
          <p:cNvPr id="7" name="Picture 6">
            <a:extLst>
              <a:ext uri="{FF2B5EF4-FFF2-40B4-BE49-F238E27FC236}">
                <a16:creationId xmlns:a16="http://schemas.microsoft.com/office/drawing/2014/main" id="{2F70FDF5-03B4-D063-8E79-89045748AFE9}"/>
              </a:ext>
            </a:extLst>
          </p:cNvPr>
          <p:cNvPicPr>
            <a:picLocks noChangeAspect="1"/>
          </p:cNvPicPr>
          <p:nvPr/>
        </p:nvPicPr>
        <p:blipFill>
          <a:blip r:embed="rId3"/>
          <a:stretch>
            <a:fillRect/>
          </a:stretch>
        </p:blipFill>
        <p:spPr>
          <a:xfrm>
            <a:off x="6096000" y="1639971"/>
            <a:ext cx="5537425" cy="4288217"/>
          </a:xfrm>
          <a:prstGeom prst="rect">
            <a:avLst/>
          </a:prstGeom>
        </p:spPr>
      </p:pic>
    </p:spTree>
    <p:extLst>
      <p:ext uri="{BB962C8B-B14F-4D97-AF65-F5344CB8AC3E}">
        <p14:creationId xmlns:p14="http://schemas.microsoft.com/office/powerpoint/2010/main" val="1319396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F0E47-BBD4-ABF0-CAFF-33C3F8C9982A}"/>
              </a:ext>
            </a:extLst>
          </p:cNvPr>
          <p:cNvSpPr>
            <a:spLocks noGrp="1"/>
          </p:cNvSpPr>
          <p:nvPr>
            <p:ph type="title"/>
          </p:nvPr>
        </p:nvSpPr>
        <p:spPr>
          <a:xfrm>
            <a:off x="1066800" y="642594"/>
            <a:ext cx="4090827" cy="467015"/>
          </a:xfrm>
        </p:spPr>
        <p:txBody>
          <a:bodyPr>
            <a:normAutofit fontScale="90000"/>
          </a:bodyPr>
          <a:lstStyle/>
          <a:p>
            <a:r>
              <a:rPr lang="en-IN" dirty="0"/>
              <a:t>Biological Vitals</a:t>
            </a:r>
          </a:p>
        </p:txBody>
      </p:sp>
      <p:pic>
        <p:nvPicPr>
          <p:cNvPr id="5" name="Content Placeholder 4">
            <a:extLst>
              <a:ext uri="{FF2B5EF4-FFF2-40B4-BE49-F238E27FC236}">
                <a16:creationId xmlns:a16="http://schemas.microsoft.com/office/drawing/2014/main" id="{A4BBF197-0F40-6CB6-9FDA-5C580DB0CBC9}"/>
              </a:ext>
            </a:extLst>
          </p:cNvPr>
          <p:cNvPicPr>
            <a:picLocks noGrp="1" noChangeAspect="1"/>
          </p:cNvPicPr>
          <p:nvPr>
            <p:ph idx="1"/>
          </p:nvPr>
        </p:nvPicPr>
        <p:blipFill>
          <a:blip r:embed="rId2"/>
          <a:stretch>
            <a:fillRect/>
          </a:stretch>
        </p:blipFill>
        <p:spPr>
          <a:xfrm>
            <a:off x="555528" y="2222705"/>
            <a:ext cx="4602099" cy="3578056"/>
          </a:xfrm>
        </p:spPr>
      </p:pic>
      <p:pic>
        <p:nvPicPr>
          <p:cNvPr id="7" name="Picture 6">
            <a:extLst>
              <a:ext uri="{FF2B5EF4-FFF2-40B4-BE49-F238E27FC236}">
                <a16:creationId xmlns:a16="http://schemas.microsoft.com/office/drawing/2014/main" id="{9C052014-BD1F-3BB7-057D-B50AC0D3968E}"/>
              </a:ext>
            </a:extLst>
          </p:cNvPr>
          <p:cNvPicPr>
            <a:picLocks noChangeAspect="1"/>
          </p:cNvPicPr>
          <p:nvPr/>
        </p:nvPicPr>
        <p:blipFill>
          <a:blip r:embed="rId3"/>
          <a:stretch>
            <a:fillRect/>
          </a:stretch>
        </p:blipFill>
        <p:spPr>
          <a:xfrm>
            <a:off x="5781649" y="3376223"/>
            <a:ext cx="4009624" cy="3117416"/>
          </a:xfrm>
          <a:prstGeom prst="rect">
            <a:avLst/>
          </a:prstGeom>
        </p:spPr>
      </p:pic>
      <p:pic>
        <p:nvPicPr>
          <p:cNvPr id="9" name="Picture 8">
            <a:extLst>
              <a:ext uri="{FF2B5EF4-FFF2-40B4-BE49-F238E27FC236}">
                <a16:creationId xmlns:a16="http://schemas.microsoft.com/office/drawing/2014/main" id="{FEF963A4-6399-294D-386A-0C4876EE388A}"/>
              </a:ext>
            </a:extLst>
          </p:cNvPr>
          <p:cNvPicPr>
            <a:picLocks noChangeAspect="1"/>
          </p:cNvPicPr>
          <p:nvPr/>
        </p:nvPicPr>
        <p:blipFill>
          <a:blip r:embed="rId4"/>
          <a:stretch>
            <a:fillRect/>
          </a:stretch>
        </p:blipFill>
        <p:spPr>
          <a:xfrm>
            <a:off x="5884391" y="402721"/>
            <a:ext cx="3823127" cy="2855952"/>
          </a:xfrm>
          <a:prstGeom prst="rect">
            <a:avLst/>
          </a:prstGeom>
        </p:spPr>
      </p:pic>
    </p:spTree>
    <p:extLst>
      <p:ext uri="{BB962C8B-B14F-4D97-AF65-F5344CB8AC3E}">
        <p14:creationId xmlns:p14="http://schemas.microsoft.com/office/powerpoint/2010/main" val="1375537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FB65ABA3-820C-4D75-9437-9EFA1ADFE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77" name="Rectangle 76">
            <a:extLst>
              <a:ext uri="{FF2B5EF4-FFF2-40B4-BE49-F238E27FC236}">
                <a16:creationId xmlns:a16="http://schemas.microsoft.com/office/drawing/2014/main" id="{036BF2FB-90D8-48DB-BD34-D040CDCFF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useBgFill="1">
        <p:nvSpPr>
          <p:cNvPr id="79" name="Rectangle 78">
            <a:extLst>
              <a:ext uri="{FF2B5EF4-FFF2-40B4-BE49-F238E27FC236}">
                <a16:creationId xmlns:a16="http://schemas.microsoft.com/office/drawing/2014/main" id="{11657BF2-BFFB-4FF0-9FE2-4D7F7A7C9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25397171-E233-4F26-9A8C-29C436537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 name="Rectangle 82">
            <a:extLst>
              <a:ext uri="{FF2B5EF4-FFF2-40B4-BE49-F238E27FC236}">
                <a16:creationId xmlns:a16="http://schemas.microsoft.com/office/drawing/2014/main" id="{EA830B9C-C9EB-4D80-9552-AE9DE3075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53" y="374904"/>
            <a:ext cx="734015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8CE8219F-919B-B407-274A-B8DEB9350CC6}"/>
              </a:ext>
            </a:extLst>
          </p:cNvPr>
          <p:cNvSpPr>
            <a:spLocks noGrp="1"/>
          </p:cNvSpPr>
          <p:nvPr>
            <p:ph type="title"/>
          </p:nvPr>
        </p:nvSpPr>
        <p:spPr>
          <a:xfrm>
            <a:off x="868680" y="822960"/>
            <a:ext cx="6281928" cy="734143"/>
          </a:xfrm>
        </p:spPr>
        <p:txBody>
          <a:bodyPr vert="horz" lIns="91440" tIns="45720" rIns="91440" bIns="45720" rtlCol="0" anchor="ctr">
            <a:normAutofit fontScale="90000"/>
          </a:bodyPr>
          <a:lstStyle/>
          <a:p>
            <a:pPr>
              <a:lnSpc>
                <a:spcPct val="90000"/>
              </a:lnSpc>
            </a:pPr>
            <a:r>
              <a:rPr lang="en-US" sz="4800" dirty="0">
                <a:solidFill>
                  <a:schemeClr val="tx1">
                    <a:lumMod val="85000"/>
                    <a:lumOff val="15000"/>
                  </a:schemeClr>
                </a:solidFill>
              </a:rPr>
              <a:t>On To The Neural Network</a:t>
            </a:r>
          </a:p>
          <a:p>
            <a:pPr>
              <a:lnSpc>
                <a:spcPct val="90000"/>
              </a:lnSpc>
            </a:pPr>
            <a:endParaRPr lang="en-US" sz="4800" dirty="0">
              <a:solidFill>
                <a:schemeClr val="tx1">
                  <a:lumMod val="85000"/>
                  <a:lumOff val="15000"/>
                </a:schemeClr>
              </a:solidFill>
            </a:endParaRPr>
          </a:p>
        </p:txBody>
      </p:sp>
      <p:sp>
        <p:nvSpPr>
          <p:cNvPr id="4" name="Text Placeholder 3">
            <a:extLst>
              <a:ext uri="{FF2B5EF4-FFF2-40B4-BE49-F238E27FC236}">
                <a16:creationId xmlns:a16="http://schemas.microsoft.com/office/drawing/2014/main" id="{BAE98E10-48F2-DBD0-536C-62BE8FA7E879}"/>
              </a:ext>
            </a:extLst>
          </p:cNvPr>
          <p:cNvSpPr>
            <a:spLocks noGrp="1"/>
          </p:cNvSpPr>
          <p:nvPr>
            <p:ph type="body" sz="half" idx="2"/>
          </p:nvPr>
        </p:nvSpPr>
        <p:spPr>
          <a:xfrm>
            <a:off x="868680" y="1557103"/>
            <a:ext cx="6281928" cy="4477937"/>
          </a:xfrm>
        </p:spPr>
        <p:txBody>
          <a:bodyPr vert="horz" lIns="91440" tIns="45720" rIns="91440" bIns="45720" rtlCol="0">
            <a:normAutofit lnSpcReduction="10000"/>
          </a:bodyPr>
          <a:lstStyle/>
          <a:p>
            <a:pPr marL="285750" indent="-182880">
              <a:lnSpc>
                <a:spcPct val="90000"/>
              </a:lnSpc>
              <a:spcBef>
                <a:spcPts val="900"/>
              </a:spcBef>
              <a:buFont typeface="Garamond" pitchFamily="18" charset="0"/>
              <a:buChar char="◦"/>
            </a:pPr>
            <a:r>
              <a:rPr lang="en-US" sz="1600" dirty="0"/>
              <a:t>Artificial Neural Networks derive inspiration from Biological Neurons</a:t>
            </a:r>
          </a:p>
          <a:p>
            <a:pPr marL="285750" indent="-182880">
              <a:lnSpc>
                <a:spcPct val="90000"/>
              </a:lnSpc>
              <a:spcBef>
                <a:spcPts val="900"/>
              </a:spcBef>
              <a:buFont typeface="Garamond" pitchFamily="18" charset="0"/>
              <a:buChar char="◦"/>
            </a:pPr>
            <a:r>
              <a:rPr lang="en-US" sz="1600" dirty="0"/>
              <a:t>The regression problem: We have a set of inputs; now we need a model to </a:t>
            </a:r>
            <a:r>
              <a:rPr lang="en-US" sz="1600" dirty="0" err="1"/>
              <a:t>recognise</a:t>
            </a:r>
            <a:r>
              <a:rPr lang="en-US" sz="1600" dirty="0"/>
              <a:t> the pattern, </a:t>
            </a:r>
            <a:r>
              <a:rPr lang="en-US" sz="1600" dirty="0" err="1"/>
              <a:t>i.e</a:t>
            </a:r>
            <a:r>
              <a:rPr lang="en-US" sz="1600" dirty="0"/>
              <a:t> how the different parameters  combine to give one final score.</a:t>
            </a:r>
          </a:p>
          <a:p>
            <a:pPr marL="285750" indent="-182880">
              <a:lnSpc>
                <a:spcPct val="90000"/>
              </a:lnSpc>
              <a:spcBef>
                <a:spcPts val="900"/>
              </a:spcBef>
              <a:buFont typeface="Garamond" pitchFamily="18" charset="0"/>
              <a:buChar char="◦"/>
            </a:pPr>
            <a:r>
              <a:rPr lang="en-US" sz="1600" dirty="0"/>
              <a:t>We turn to neural networks, the most adaptable way of solving a learning problem</a:t>
            </a:r>
          </a:p>
          <a:p>
            <a:pPr marL="285750" indent="-182880">
              <a:lnSpc>
                <a:spcPct val="90000"/>
              </a:lnSpc>
              <a:spcBef>
                <a:spcPts val="900"/>
              </a:spcBef>
              <a:buFont typeface="Garamond" pitchFamily="18" charset="0"/>
              <a:buChar char="◦"/>
            </a:pPr>
            <a:r>
              <a:rPr lang="en-US" sz="1600" dirty="0"/>
              <a:t>Our Input Data: About 1000 samples of 11 parameters: Two HH Entropy values, two approximate entropy values, alpha wave power, delta wave power, delta ratio and our body vitals – heart rate, respiratory rate and blood oxygen saturation.</a:t>
            </a:r>
            <a:br>
              <a:rPr lang="en-US" sz="1600" dirty="0"/>
            </a:br>
            <a:r>
              <a:rPr lang="en-US" sz="1600" dirty="0"/>
              <a:t>Our Output: Degree of </a:t>
            </a:r>
            <a:r>
              <a:rPr lang="en-US" sz="1600" dirty="0" err="1"/>
              <a:t>Anaesthesia</a:t>
            </a:r>
            <a:br>
              <a:rPr lang="en-US" sz="1600" dirty="0"/>
            </a:br>
            <a:r>
              <a:rPr lang="en-US" sz="1600" dirty="0"/>
              <a:t>We mark the last 200 points as test data and the remaining as training data</a:t>
            </a:r>
          </a:p>
          <a:p>
            <a:pPr marL="285750" indent="-182880">
              <a:lnSpc>
                <a:spcPct val="90000"/>
              </a:lnSpc>
              <a:spcBef>
                <a:spcPts val="900"/>
              </a:spcBef>
              <a:buFont typeface="Garamond" pitchFamily="18" charset="0"/>
              <a:buChar char="◦"/>
            </a:pPr>
            <a:r>
              <a:rPr lang="en-US" sz="1600" dirty="0"/>
              <a:t>Using </a:t>
            </a:r>
            <a:r>
              <a:rPr lang="en-US" sz="1600" dirty="0" err="1"/>
              <a:t>PyTorch</a:t>
            </a:r>
            <a:r>
              <a:rPr lang="en-US" sz="1600" dirty="0"/>
              <a:t>, we define the layers, how they link together and the  non-linear activation functions within the hidden layers of the neural network</a:t>
            </a:r>
          </a:p>
          <a:p>
            <a:pPr marL="285750" indent="-182880">
              <a:lnSpc>
                <a:spcPct val="90000"/>
              </a:lnSpc>
              <a:spcBef>
                <a:spcPts val="900"/>
              </a:spcBef>
              <a:buFont typeface="Garamond" pitchFamily="18" charset="0"/>
              <a:buChar char="◦"/>
            </a:pPr>
            <a:r>
              <a:rPr lang="en-US" sz="1600" dirty="0"/>
              <a:t>The  first layer neural network is </a:t>
            </a:r>
            <a:r>
              <a:rPr lang="en-US" sz="1600" dirty="0" err="1"/>
              <a:t>regularised</a:t>
            </a:r>
            <a:r>
              <a:rPr lang="en-US" sz="1600" dirty="0"/>
              <a:t> strongly to prevent overfit of data</a:t>
            </a:r>
          </a:p>
        </p:txBody>
      </p:sp>
      <p:pic>
        <p:nvPicPr>
          <p:cNvPr id="5" name="Picture 4">
            <a:extLst>
              <a:ext uri="{FF2B5EF4-FFF2-40B4-BE49-F238E27FC236}">
                <a16:creationId xmlns:a16="http://schemas.microsoft.com/office/drawing/2014/main" id="{3AEFADCA-5169-844E-3F53-404A01C9315C}"/>
              </a:ext>
            </a:extLst>
          </p:cNvPr>
          <p:cNvPicPr>
            <a:picLocks noChangeAspect="1"/>
          </p:cNvPicPr>
          <p:nvPr/>
        </p:nvPicPr>
        <p:blipFill rotWithShape="1">
          <a:blip r:embed="rId2"/>
          <a:srcRect r="21893"/>
          <a:stretch/>
        </p:blipFill>
        <p:spPr>
          <a:xfrm>
            <a:off x="7865604" y="810651"/>
            <a:ext cx="4162708" cy="4981620"/>
          </a:xfrm>
          <a:prstGeom prst="rect">
            <a:avLst/>
          </a:prstGeom>
        </p:spPr>
      </p:pic>
    </p:spTree>
    <p:extLst>
      <p:ext uri="{BB962C8B-B14F-4D97-AF65-F5344CB8AC3E}">
        <p14:creationId xmlns:p14="http://schemas.microsoft.com/office/powerpoint/2010/main" val="3543629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5CE87-0E98-ADFA-1F2D-A5FB922CBF66}"/>
              </a:ext>
            </a:extLst>
          </p:cNvPr>
          <p:cNvSpPr>
            <a:spLocks noGrp="1"/>
          </p:cNvSpPr>
          <p:nvPr>
            <p:ph type="title"/>
          </p:nvPr>
        </p:nvSpPr>
        <p:spPr>
          <a:xfrm>
            <a:off x="6579451" y="419402"/>
            <a:ext cx="4957553" cy="1121722"/>
          </a:xfrm>
        </p:spPr>
        <p:txBody>
          <a:bodyPr>
            <a:normAutofit/>
          </a:bodyPr>
          <a:lstStyle/>
          <a:p>
            <a:r>
              <a:rPr lang="en-US" sz="3700" dirty="0"/>
              <a:t>Training the Neural Net</a:t>
            </a:r>
          </a:p>
        </p:txBody>
      </p:sp>
      <p:sp>
        <p:nvSpPr>
          <p:cNvPr id="113" name="Rectangle 112">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15" name="Rectangle 114">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3" name="Picture 4" descr="Chart, line chart&#10;&#10;Description automatically generated">
            <a:extLst>
              <a:ext uri="{FF2B5EF4-FFF2-40B4-BE49-F238E27FC236}">
                <a16:creationId xmlns:a16="http://schemas.microsoft.com/office/drawing/2014/main" id="{D04CD388-DDD9-B9B3-372D-D8738FC24540}"/>
              </a:ext>
            </a:extLst>
          </p:cNvPr>
          <p:cNvPicPr>
            <a:picLocks noChangeAspect="1"/>
          </p:cNvPicPr>
          <p:nvPr/>
        </p:nvPicPr>
        <p:blipFill>
          <a:blip r:embed="rId2"/>
          <a:stretch>
            <a:fillRect/>
          </a:stretch>
        </p:blipFill>
        <p:spPr>
          <a:xfrm>
            <a:off x="1098012" y="1694337"/>
            <a:ext cx="4628926" cy="3470558"/>
          </a:xfrm>
          <a:prstGeom prst="rect">
            <a:avLst/>
          </a:prstGeom>
        </p:spPr>
      </p:pic>
      <p:sp>
        <p:nvSpPr>
          <p:cNvPr id="35" name="Content Placeholder 8">
            <a:extLst>
              <a:ext uri="{FF2B5EF4-FFF2-40B4-BE49-F238E27FC236}">
                <a16:creationId xmlns:a16="http://schemas.microsoft.com/office/drawing/2014/main" id="{A7D1846B-5033-1D8C-1AC3-9443FDDAB743}"/>
              </a:ext>
            </a:extLst>
          </p:cNvPr>
          <p:cNvSpPr>
            <a:spLocks noGrp="1"/>
          </p:cNvSpPr>
          <p:nvPr>
            <p:ph idx="1"/>
          </p:nvPr>
        </p:nvSpPr>
        <p:spPr>
          <a:xfrm>
            <a:off x="6579450" y="1541124"/>
            <a:ext cx="4957554" cy="4493915"/>
          </a:xfrm>
        </p:spPr>
        <p:txBody>
          <a:bodyPr vert="horz" lIns="91440" tIns="45720" rIns="91440" bIns="45720" rtlCol="0">
            <a:normAutofit/>
          </a:bodyPr>
          <a:lstStyle/>
          <a:p>
            <a:r>
              <a:rPr lang="en-US" dirty="0"/>
              <a:t>We've taken the learning rate = 0.01, and number of epochs = 30000. (Epoch is the number of times the “learning” happens for the entire data set). We have use Stochastic Gradient descent on the training dataset for backpropagation.</a:t>
            </a:r>
          </a:p>
          <a:p>
            <a:r>
              <a:rPr lang="en-US" dirty="0"/>
              <a:t>In addition we have regularized the weights of the first layer with an L1 </a:t>
            </a:r>
            <a:r>
              <a:rPr lang="en-US" dirty="0" err="1"/>
              <a:t>regulariser</a:t>
            </a:r>
            <a:r>
              <a:rPr lang="en-US" dirty="0"/>
              <a:t>, because we want a sparse solution. </a:t>
            </a:r>
            <a:r>
              <a:rPr lang="en-US" dirty="0" err="1"/>
              <a:t>i.e</a:t>
            </a:r>
            <a:r>
              <a:rPr lang="en-US" dirty="0"/>
              <a:t> only really useful metrics get considered. This prevents overfitting, especially when there are lesser number of points like ours.</a:t>
            </a:r>
          </a:p>
          <a:p>
            <a:r>
              <a:rPr lang="en-US" dirty="0"/>
              <a:t>While training, increasing the number of iterations i.e., the number of passes that we make, we see that the mean squared error drops. </a:t>
            </a:r>
          </a:p>
          <a:p>
            <a:pPr>
              <a:buClr>
                <a:srgbClr val="262626"/>
              </a:buClr>
            </a:pPr>
            <a:endParaRPr lang="en-US" dirty="0"/>
          </a:p>
          <a:p>
            <a:pPr>
              <a:buClr>
                <a:srgbClr val="262626"/>
              </a:buClr>
            </a:pPr>
            <a:endParaRPr lang="en-US" dirty="0"/>
          </a:p>
          <a:p>
            <a:pPr>
              <a:buClr>
                <a:srgbClr val="262626"/>
              </a:buClr>
            </a:pPr>
            <a:endParaRPr lang="en-US" dirty="0"/>
          </a:p>
        </p:txBody>
      </p:sp>
    </p:spTree>
    <p:extLst>
      <p:ext uri="{BB962C8B-B14F-4D97-AF65-F5344CB8AC3E}">
        <p14:creationId xmlns:p14="http://schemas.microsoft.com/office/powerpoint/2010/main" val="4241314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01C7-AB2E-2A60-60B2-52E4FB4EC9B0}"/>
              </a:ext>
            </a:extLst>
          </p:cNvPr>
          <p:cNvSpPr>
            <a:spLocks noGrp="1"/>
          </p:cNvSpPr>
          <p:nvPr>
            <p:ph type="title"/>
          </p:nvPr>
        </p:nvSpPr>
        <p:spPr>
          <a:xfrm>
            <a:off x="635285" y="0"/>
            <a:ext cx="10058400" cy="1371600"/>
          </a:xfrm>
        </p:spPr>
        <p:txBody>
          <a:bodyPr/>
          <a:lstStyle/>
          <a:p>
            <a:r>
              <a:rPr lang="en-US" dirty="0"/>
              <a:t>Results From The Neural Network</a:t>
            </a:r>
          </a:p>
        </p:txBody>
      </p:sp>
      <p:pic>
        <p:nvPicPr>
          <p:cNvPr id="8" name="Picture 8" descr="Chart&#10;&#10;Description automatically generated">
            <a:extLst>
              <a:ext uri="{FF2B5EF4-FFF2-40B4-BE49-F238E27FC236}">
                <a16:creationId xmlns:a16="http://schemas.microsoft.com/office/drawing/2014/main" id="{050DD5D6-E769-8439-D716-22E61B6F99B9}"/>
              </a:ext>
            </a:extLst>
          </p:cNvPr>
          <p:cNvPicPr>
            <a:picLocks noChangeAspect="1"/>
          </p:cNvPicPr>
          <p:nvPr/>
        </p:nvPicPr>
        <p:blipFill>
          <a:blip r:embed="rId2"/>
          <a:stretch>
            <a:fillRect/>
          </a:stretch>
        </p:blipFill>
        <p:spPr>
          <a:xfrm>
            <a:off x="4843593" y="1171241"/>
            <a:ext cx="3383284" cy="5165666"/>
          </a:xfrm>
          <a:prstGeom prst="rect">
            <a:avLst/>
          </a:prstGeom>
        </p:spPr>
      </p:pic>
      <p:pic>
        <p:nvPicPr>
          <p:cNvPr id="9" name="Picture 9" descr="Chart, histogram&#10;&#10;Description automatically generated">
            <a:extLst>
              <a:ext uri="{FF2B5EF4-FFF2-40B4-BE49-F238E27FC236}">
                <a16:creationId xmlns:a16="http://schemas.microsoft.com/office/drawing/2014/main" id="{9D9B28D3-7980-F3B6-CCAF-B2EAE4C46A62}"/>
              </a:ext>
            </a:extLst>
          </p:cNvPr>
          <p:cNvPicPr>
            <a:picLocks noChangeAspect="1"/>
          </p:cNvPicPr>
          <p:nvPr/>
        </p:nvPicPr>
        <p:blipFill>
          <a:blip r:embed="rId3"/>
          <a:stretch>
            <a:fillRect/>
          </a:stretch>
        </p:blipFill>
        <p:spPr>
          <a:xfrm>
            <a:off x="8219819" y="1166764"/>
            <a:ext cx="3424849" cy="5103738"/>
          </a:xfrm>
          <a:prstGeom prst="rect">
            <a:avLst/>
          </a:prstGeom>
        </p:spPr>
      </p:pic>
      <p:sp>
        <p:nvSpPr>
          <p:cNvPr id="5" name="Content Placeholder 4">
            <a:extLst>
              <a:ext uri="{FF2B5EF4-FFF2-40B4-BE49-F238E27FC236}">
                <a16:creationId xmlns:a16="http://schemas.microsoft.com/office/drawing/2014/main" id="{ADDE7BEF-79A8-B7ED-D514-B463E1B37D4F}"/>
              </a:ext>
            </a:extLst>
          </p:cNvPr>
          <p:cNvSpPr>
            <a:spLocks noGrp="1"/>
          </p:cNvSpPr>
          <p:nvPr>
            <p:ph idx="1"/>
          </p:nvPr>
        </p:nvSpPr>
        <p:spPr>
          <a:xfrm>
            <a:off x="482010" y="1633516"/>
            <a:ext cx="4210493" cy="4319228"/>
          </a:xfrm>
        </p:spPr>
        <p:txBody>
          <a:bodyPr vert="horz" lIns="91440" tIns="45720" rIns="91440" bIns="45720" rtlCol="0" anchor="t">
            <a:normAutofit/>
          </a:bodyPr>
          <a:lstStyle/>
          <a:p>
            <a:r>
              <a:rPr lang="en-US" dirty="0"/>
              <a:t>The data plotted to the right represent the training and the testing accuracy. </a:t>
            </a:r>
          </a:p>
          <a:p>
            <a:pPr>
              <a:buClr>
                <a:srgbClr val="262626"/>
              </a:buClr>
            </a:pPr>
            <a:r>
              <a:rPr lang="en-US" dirty="0"/>
              <a:t>We get a training accuracy of 75.4% and a testing accuracy of 78.6%</a:t>
            </a:r>
          </a:p>
          <a:p>
            <a:pPr>
              <a:buClr>
                <a:srgbClr val="262626"/>
              </a:buClr>
            </a:pPr>
            <a:r>
              <a:rPr lang="en-US" dirty="0"/>
              <a:t>The model generalizes well because of regularization.</a:t>
            </a:r>
          </a:p>
          <a:p>
            <a:pPr>
              <a:buClr>
                <a:srgbClr val="262626"/>
              </a:buClr>
            </a:pPr>
            <a:r>
              <a:rPr lang="en-US" dirty="0"/>
              <a:t>The result we get from the neural network is a value ranging from 0 to 1 indicating the Degree of </a:t>
            </a:r>
            <a:r>
              <a:rPr lang="en-US" dirty="0" err="1"/>
              <a:t>Anaesthesia</a:t>
            </a:r>
            <a:r>
              <a:rPr lang="en-US" dirty="0"/>
              <a:t>. </a:t>
            </a:r>
          </a:p>
          <a:p>
            <a:pPr>
              <a:buClr>
                <a:srgbClr val="262626"/>
              </a:buClr>
            </a:pPr>
            <a:r>
              <a:rPr lang="en-US" dirty="0"/>
              <a:t>We see that the test data is positively correlated, with some error of prediction (predicts a lower value).</a:t>
            </a:r>
          </a:p>
          <a:p>
            <a:pPr marL="0" indent="0">
              <a:buClr>
                <a:srgbClr val="262626"/>
              </a:buClr>
              <a:buNone/>
            </a:pPr>
            <a:endParaRPr lang="en-US" dirty="0"/>
          </a:p>
        </p:txBody>
      </p:sp>
    </p:spTree>
    <p:extLst>
      <p:ext uri="{BB962C8B-B14F-4D97-AF65-F5344CB8AC3E}">
        <p14:creationId xmlns:p14="http://schemas.microsoft.com/office/powerpoint/2010/main" val="3477259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C4494-106F-69EF-74FD-7F51EB1D6198}"/>
              </a:ext>
            </a:extLst>
          </p:cNvPr>
          <p:cNvSpPr>
            <a:spLocks noGrp="1"/>
          </p:cNvSpPr>
          <p:nvPr>
            <p:ph type="title"/>
          </p:nvPr>
        </p:nvSpPr>
        <p:spPr/>
        <p:txBody>
          <a:bodyPr/>
          <a:lstStyle/>
          <a:p>
            <a:r>
              <a:rPr lang="en-US"/>
              <a:t>In Conclusion,</a:t>
            </a:r>
          </a:p>
        </p:txBody>
      </p:sp>
      <p:sp>
        <p:nvSpPr>
          <p:cNvPr id="3" name="Content Placeholder 2">
            <a:extLst>
              <a:ext uri="{FF2B5EF4-FFF2-40B4-BE49-F238E27FC236}">
                <a16:creationId xmlns:a16="http://schemas.microsoft.com/office/drawing/2014/main" id="{CC96D2C4-AF0D-282F-4704-83BA7542CE56}"/>
              </a:ext>
            </a:extLst>
          </p:cNvPr>
          <p:cNvSpPr>
            <a:spLocks noGrp="1"/>
          </p:cNvSpPr>
          <p:nvPr>
            <p:ph idx="1"/>
          </p:nvPr>
        </p:nvSpPr>
        <p:spPr>
          <a:xfrm>
            <a:off x="978195" y="2005655"/>
            <a:ext cx="10058400" cy="3849624"/>
          </a:xfrm>
        </p:spPr>
        <p:txBody>
          <a:bodyPr vert="horz" lIns="91440" tIns="45720" rIns="91440" bIns="45720" rtlCol="0" anchor="t">
            <a:normAutofit/>
          </a:bodyPr>
          <a:lstStyle/>
          <a:p>
            <a:r>
              <a:rPr lang="en-US" sz="2000" dirty="0"/>
              <a:t>We've successfully  preprocessing the Signal along with calculating Hilbert Huang Entropies and performing  Power Spectral Analysis. The results from our neural net regression model were pretty amazing.</a:t>
            </a:r>
          </a:p>
          <a:p>
            <a:pPr>
              <a:buClr>
                <a:srgbClr val="262626"/>
              </a:buClr>
            </a:pPr>
            <a:r>
              <a:rPr lang="en-US" sz="2000" dirty="0"/>
              <a:t>ECG Removal through Independent Component Analysis and Burst Suppression Ratio was something we couldn't implement within the given time. We’d like to implement our approach on a </a:t>
            </a:r>
            <a:r>
              <a:rPr lang="en-US" sz="2000" u="sng" dirty="0"/>
              <a:t>recurrent neural network </a:t>
            </a:r>
            <a:r>
              <a:rPr lang="en-US" sz="2000" dirty="0"/>
              <a:t>and on a larger dataset.  </a:t>
            </a:r>
          </a:p>
          <a:p>
            <a:pPr>
              <a:buClr>
                <a:srgbClr val="262626"/>
              </a:buClr>
            </a:pPr>
            <a:r>
              <a:rPr lang="en-US" sz="2000" dirty="0"/>
              <a:t>Despite the lack of enough datapoints, we've achieved an </a:t>
            </a:r>
            <a:r>
              <a:rPr lang="en-US" sz="2000" b="1" dirty="0"/>
              <a:t>accuracy of 78.6%</a:t>
            </a:r>
            <a:r>
              <a:rPr lang="en-US" sz="2000" dirty="0"/>
              <a:t> using the simplest neural network</a:t>
            </a:r>
          </a:p>
          <a:p>
            <a:pPr>
              <a:buClr>
                <a:srgbClr val="262626"/>
              </a:buClr>
            </a:pPr>
            <a:r>
              <a:rPr lang="en-US" sz="2000" dirty="0"/>
              <a:t>Don't overdose on </a:t>
            </a:r>
            <a:r>
              <a:rPr lang="en-US" sz="2000" dirty="0" err="1"/>
              <a:t>Anaesthesia</a:t>
            </a:r>
            <a:r>
              <a:rPr lang="en-US" sz="2000" dirty="0"/>
              <a:t>!</a:t>
            </a:r>
          </a:p>
        </p:txBody>
      </p:sp>
    </p:spTree>
    <p:extLst>
      <p:ext uri="{BB962C8B-B14F-4D97-AF65-F5344CB8AC3E}">
        <p14:creationId xmlns:p14="http://schemas.microsoft.com/office/powerpoint/2010/main" val="1591721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1C7A07-057D-C19A-2A7E-014C54A52CAC}"/>
              </a:ext>
            </a:extLst>
          </p:cNvPr>
          <p:cNvSpPr>
            <a:spLocks noGrp="1"/>
          </p:cNvSpPr>
          <p:nvPr>
            <p:ph idx="1"/>
          </p:nvPr>
        </p:nvSpPr>
        <p:spPr>
          <a:xfrm>
            <a:off x="2413590" y="2484119"/>
            <a:ext cx="6824331" cy="1297811"/>
          </a:xfrm>
        </p:spPr>
        <p:txBody>
          <a:bodyPr vert="horz" lIns="91440" tIns="45720" rIns="91440" bIns="45720" rtlCol="0" anchor="t">
            <a:normAutofit/>
          </a:bodyPr>
          <a:lstStyle/>
          <a:p>
            <a:pPr marL="0" indent="0" algn="ctr">
              <a:buNone/>
            </a:pPr>
            <a:r>
              <a:rPr lang="en-US" sz="4000"/>
              <a:t>Thank You!</a:t>
            </a:r>
            <a:endParaRPr lang="en-US"/>
          </a:p>
        </p:txBody>
      </p:sp>
    </p:spTree>
    <p:extLst>
      <p:ext uri="{BB962C8B-B14F-4D97-AF65-F5344CB8AC3E}">
        <p14:creationId xmlns:p14="http://schemas.microsoft.com/office/powerpoint/2010/main" val="1367836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866908" y="667603"/>
            <a:ext cx="10058400" cy="1450757"/>
          </a:xfrm>
        </p:spPr>
        <p:txBody>
          <a:bodyPr>
            <a:normAutofit/>
          </a:bodyPr>
          <a:lstStyle/>
          <a:p>
            <a:r>
              <a:rPr lang="en-US"/>
              <a:t>Why monitor Anaesthesia?</a:t>
            </a:r>
          </a:p>
        </p:txBody>
      </p:sp>
      <p:sp>
        <p:nvSpPr>
          <p:cNvPr id="44" name="TextBox 43">
            <a:extLst>
              <a:ext uri="{FF2B5EF4-FFF2-40B4-BE49-F238E27FC236}">
                <a16:creationId xmlns:a16="http://schemas.microsoft.com/office/drawing/2014/main" id="{E86AEB5A-7B36-DBBD-6993-D737D16407D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46" name="Picture 46">
            <a:extLst>
              <a:ext uri="{FF2B5EF4-FFF2-40B4-BE49-F238E27FC236}">
                <a16:creationId xmlns:a16="http://schemas.microsoft.com/office/drawing/2014/main" id="{63439918-A2A5-3D68-E824-E68C93693506}"/>
              </a:ext>
            </a:extLst>
          </p:cNvPr>
          <p:cNvPicPr>
            <a:picLocks noChangeAspect="1"/>
          </p:cNvPicPr>
          <p:nvPr/>
        </p:nvPicPr>
        <p:blipFill>
          <a:blip r:embed="rId4"/>
          <a:stretch>
            <a:fillRect/>
          </a:stretch>
        </p:blipFill>
        <p:spPr>
          <a:xfrm>
            <a:off x="7519340" y="474709"/>
            <a:ext cx="4148666" cy="5452298"/>
          </a:xfrm>
          <a:prstGeom prst="rect">
            <a:avLst/>
          </a:prstGeom>
        </p:spPr>
      </p:pic>
      <p:sp>
        <p:nvSpPr>
          <p:cNvPr id="47" name="TextBox 46">
            <a:extLst>
              <a:ext uri="{FF2B5EF4-FFF2-40B4-BE49-F238E27FC236}">
                <a16:creationId xmlns:a16="http://schemas.microsoft.com/office/drawing/2014/main" id="{8B497184-0DC6-D32D-B012-DFBC3715299F}"/>
              </a:ext>
            </a:extLst>
          </p:cNvPr>
          <p:cNvSpPr txBox="1"/>
          <p:nvPr/>
        </p:nvSpPr>
        <p:spPr>
          <a:xfrm>
            <a:off x="609600" y="1958622"/>
            <a:ext cx="6530622"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Since the widespread usage of anesthetics in 1850s, there has been a need to assess anesthetic depth.</a:t>
            </a:r>
          </a:p>
          <a:p>
            <a:pPr marL="285750" indent="-285750">
              <a:buFont typeface="Arial"/>
              <a:buChar char="•"/>
            </a:pPr>
            <a:endParaRPr lang="en-US">
              <a:ea typeface="+mn-lt"/>
              <a:cs typeface="+mn-lt"/>
            </a:endParaRPr>
          </a:p>
          <a:p>
            <a:pPr marL="285750" indent="-285750">
              <a:buFont typeface="Arial"/>
              <a:buChar char="•"/>
            </a:pPr>
            <a:r>
              <a:rPr lang="en-US">
                <a:ea typeface="+mn-lt"/>
                <a:cs typeface="+mn-lt"/>
              </a:rPr>
              <a:t>Underdosage can put the patient in pain and the reflex responses of the body can interfere with the medical procedure.</a:t>
            </a:r>
            <a:endParaRPr lang="en-US"/>
          </a:p>
          <a:p>
            <a:pPr marL="285750" indent="-285750">
              <a:buFont typeface="Arial"/>
              <a:buChar char="•"/>
            </a:pPr>
            <a:endParaRPr lang="en-US"/>
          </a:p>
          <a:p>
            <a:pPr marL="285750" indent="-285750">
              <a:buFont typeface="Arial"/>
              <a:buChar char="•"/>
            </a:pPr>
            <a:r>
              <a:rPr lang="en-US"/>
              <a:t>Overdosage can cause a physiological 'shutdown', might be fatal.</a:t>
            </a:r>
          </a:p>
          <a:p>
            <a:pPr marL="285750" indent="-285750">
              <a:buFont typeface="Arial"/>
              <a:buChar char="•"/>
            </a:pPr>
            <a:endParaRPr lang="en-US"/>
          </a:p>
          <a:p>
            <a:pPr marL="285750" indent="-285750">
              <a:buFont typeface="Arial"/>
              <a:buChar char="•"/>
            </a:pPr>
            <a:r>
              <a:rPr lang="en-US"/>
              <a:t>Older ways of detection relied on pupillary reflexes and breathing rates.</a:t>
            </a:r>
          </a:p>
          <a:p>
            <a:pPr marL="285750" indent="-285750">
              <a:buFont typeface="Arial"/>
              <a:buChar char="•"/>
            </a:pPr>
            <a:endParaRPr lang="en-US"/>
          </a:p>
          <a:p>
            <a:pPr marL="285750" indent="-285750">
              <a:buFont typeface="Arial"/>
              <a:buChar char="•"/>
            </a:pPr>
            <a:r>
              <a:rPr lang="en-US"/>
              <a:t>Today anesthesiologists keep checks on body vitals. EEG analysis is done mainly by proprietary software like BIS.</a:t>
            </a:r>
          </a:p>
        </p:txBody>
      </p:sp>
      <p:sp>
        <p:nvSpPr>
          <p:cNvPr id="48" name="TextBox 47">
            <a:extLst>
              <a:ext uri="{FF2B5EF4-FFF2-40B4-BE49-F238E27FC236}">
                <a16:creationId xmlns:a16="http://schemas.microsoft.com/office/drawing/2014/main" id="{65587666-9739-5A10-A4F5-F80759B21A9E}"/>
              </a:ext>
            </a:extLst>
          </p:cNvPr>
          <p:cNvSpPr txBox="1"/>
          <p:nvPr/>
        </p:nvSpPr>
        <p:spPr>
          <a:xfrm>
            <a:off x="8016875" y="6007451"/>
            <a:ext cx="33640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a:t>Guedel's Classification, 1920</a:t>
            </a:r>
            <a:endParaRPr lang="en-US"/>
          </a:p>
        </p:txBody>
      </p:sp>
    </p:spTree>
    <p:extLst>
      <p:ext uri="{BB962C8B-B14F-4D97-AF65-F5344CB8AC3E}">
        <p14:creationId xmlns:p14="http://schemas.microsoft.com/office/powerpoint/2010/main" val="3192257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097D6-E236-2333-39D8-6895B08D4DEB}"/>
              </a:ext>
            </a:extLst>
          </p:cNvPr>
          <p:cNvSpPr>
            <a:spLocks noGrp="1"/>
          </p:cNvSpPr>
          <p:nvPr>
            <p:ph type="title"/>
          </p:nvPr>
        </p:nvSpPr>
        <p:spPr/>
        <p:txBody>
          <a:bodyPr/>
          <a:lstStyle/>
          <a:p>
            <a:r>
              <a:rPr lang="en-US"/>
              <a:t>Our Approach to Monitoring Anaesthesia </a:t>
            </a:r>
          </a:p>
        </p:txBody>
      </p:sp>
      <p:pic>
        <p:nvPicPr>
          <p:cNvPr id="4" name="Picture 4" descr="Diagram&#10;&#10;Description automatically generated">
            <a:extLst>
              <a:ext uri="{FF2B5EF4-FFF2-40B4-BE49-F238E27FC236}">
                <a16:creationId xmlns:a16="http://schemas.microsoft.com/office/drawing/2014/main" id="{CACE8EB7-5570-B0D0-F15B-B802F2EEB2AF}"/>
              </a:ext>
            </a:extLst>
          </p:cNvPr>
          <p:cNvPicPr>
            <a:picLocks noChangeAspect="1"/>
          </p:cNvPicPr>
          <p:nvPr/>
        </p:nvPicPr>
        <p:blipFill>
          <a:blip r:embed="rId2"/>
          <a:stretch>
            <a:fillRect/>
          </a:stretch>
        </p:blipFill>
        <p:spPr>
          <a:xfrm>
            <a:off x="593313" y="1995196"/>
            <a:ext cx="10975296" cy="3949300"/>
          </a:xfrm>
          <a:prstGeom prst="rect">
            <a:avLst/>
          </a:prstGeom>
        </p:spPr>
      </p:pic>
    </p:spTree>
    <p:extLst>
      <p:ext uri="{BB962C8B-B14F-4D97-AF65-F5344CB8AC3E}">
        <p14:creationId xmlns:p14="http://schemas.microsoft.com/office/powerpoint/2010/main" val="2739899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B389F-CD47-405E-EA6F-9A287555E054}"/>
              </a:ext>
            </a:extLst>
          </p:cNvPr>
          <p:cNvSpPr>
            <a:spLocks noGrp="1"/>
          </p:cNvSpPr>
          <p:nvPr>
            <p:ph type="title"/>
          </p:nvPr>
        </p:nvSpPr>
        <p:spPr>
          <a:xfrm>
            <a:off x="698292" y="430233"/>
            <a:ext cx="10058400" cy="1371600"/>
          </a:xfrm>
        </p:spPr>
        <p:txBody>
          <a:bodyPr/>
          <a:lstStyle/>
          <a:p>
            <a:r>
              <a:rPr lang="en-US"/>
              <a:t>The Data</a:t>
            </a:r>
          </a:p>
        </p:txBody>
      </p:sp>
      <p:pic>
        <p:nvPicPr>
          <p:cNvPr id="4" name="Picture 4" descr="Chart&#10;&#10;Description automatically generated">
            <a:extLst>
              <a:ext uri="{FF2B5EF4-FFF2-40B4-BE49-F238E27FC236}">
                <a16:creationId xmlns:a16="http://schemas.microsoft.com/office/drawing/2014/main" id="{3CC11346-9169-21A3-7C93-CEAF82131260}"/>
              </a:ext>
            </a:extLst>
          </p:cNvPr>
          <p:cNvPicPr>
            <a:picLocks noChangeAspect="1"/>
          </p:cNvPicPr>
          <p:nvPr/>
        </p:nvPicPr>
        <p:blipFill>
          <a:blip r:embed="rId2"/>
          <a:stretch>
            <a:fillRect/>
          </a:stretch>
        </p:blipFill>
        <p:spPr>
          <a:xfrm>
            <a:off x="4149780" y="864506"/>
            <a:ext cx="7546295" cy="5122745"/>
          </a:xfrm>
          <a:prstGeom prst="rect">
            <a:avLst/>
          </a:prstGeom>
        </p:spPr>
      </p:pic>
      <p:sp>
        <p:nvSpPr>
          <p:cNvPr id="5" name="TextBox 4">
            <a:extLst>
              <a:ext uri="{FF2B5EF4-FFF2-40B4-BE49-F238E27FC236}">
                <a16:creationId xmlns:a16="http://schemas.microsoft.com/office/drawing/2014/main" id="{E777A73A-0A83-7B1B-3F94-34DF20202F1C}"/>
              </a:ext>
            </a:extLst>
          </p:cNvPr>
          <p:cNvSpPr txBox="1"/>
          <p:nvPr/>
        </p:nvSpPr>
        <p:spPr>
          <a:xfrm>
            <a:off x="4855564" y="6054777"/>
            <a:ext cx="655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dirty="0"/>
              <a:t>Case 30 of the </a:t>
            </a:r>
            <a:r>
              <a:rPr lang="en-US" i="1" dirty="0">
                <a:ea typeface="+mn-lt"/>
                <a:cs typeface="+mn-lt"/>
              </a:rPr>
              <a:t>University of Queensland Vital Signs Dataset</a:t>
            </a:r>
            <a:endParaRPr lang="en-US" i="1" dirty="0"/>
          </a:p>
        </p:txBody>
      </p:sp>
      <p:sp>
        <p:nvSpPr>
          <p:cNvPr id="8" name="TextBox 7">
            <a:extLst>
              <a:ext uri="{FF2B5EF4-FFF2-40B4-BE49-F238E27FC236}">
                <a16:creationId xmlns:a16="http://schemas.microsoft.com/office/drawing/2014/main" id="{B9CF9F5E-C84D-BF97-B859-CB5B9BC009AE}"/>
              </a:ext>
            </a:extLst>
          </p:cNvPr>
          <p:cNvSpPr txBox="1"/>
          <p:nvPr/>
        </p:nvSpPr>
        <p:spPr>
          <a:xfrm>
            <a:off x="645826" y="1713876"/>
            <a:ext cx="3411511"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t>Vital signs data were recorded from patients undergoing anesthesia at the Royal Adelaide Hospital</a:t>
            </a:r>
          </a:p>
          <a:p>
            <a:pPr marL="285750" indent="-285750">
              <a:buFont typeface="Arial"/>
              <a:buChar char="•"/>
            </a:pPr>
            <a:endParaRPr lang="en-US"/>
          </a:p>
          <a:p>
            <a:pPr marL="285750" indent="-285750">
              <a:buFont typeface="Arial"/>
              <a:buChar char="•"/>
            </a:pPr>
            <a:r>
              <a:rPr lang="en-US"/>
              <a:t>EEG Data was only present for 4 patients – Cases 28, 29, 30 and 31</a:t>
            </a:r>
          </a:p>
          <a:p>
            <a:pPr marL="285750" indent="-285750">
              <a:buFont typeface="Arial"/>
              <a:buChar char="•"/>
            </a:pPr>
            <a:endParaRPr lang="en-US"/>
          </a:p>
          <a:p>
            <a:pPr marL="285750" indent="-285750">
              <a:buFont typeface="Arial"/>
              <a:buChar char="•"/>
            </a:pPr>
            <a:r>
              <a:rPr lang="en-US"/>
              <a:t>Along with EEG, we extracted the most important body vital data  – Heart rate, Breathing rate and SpO</a:t>
            </a:r>
            <a:r>
              <a:rPr lang="en-US" baseline="-25000"/>
              <a:t>2</a:t>
            </a:r>
            <a:r>
              <a:rPr lang="en-US"/>
              <a:t>.</a:t>
            </a:r>
          </a:p>
          <a:p>
            <a:pPr marL="285750" indent="-285750">
              <a:buFont typeface="Arial"/>
              <a:buChar char="•"/>
            </a:pPr>
            <a:endParaRPr lang="en-US"/>
          </a:p>
          <a:p>
            <a:pPr marL="285750" indent="-285750">
              <a:buFont typeface="Arial"/>
              <a:buChar char="•"/>
            </a:pPr>
            <a:endParaRPr lang="en-US"/>
          </a:p>
        </p:txBody>
      </p:sp>
    </p:spTree>
    <p:extLst>
      <p:ext uri="{BB962C8B-B14F-4D97-AF65-F5344CB8AC3E}">
        <p14:creationId xmlns:p14="http://schemas.microsoft.com/office/powerpoint/2010/main" val="2032281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73485-CF3F-FC0D-4A7E-677E9803851A}"/>
              </a:ext>
            </a:extLst>
          </p:cNvPr>
          <p:cNvSpPr>
            <a:spLocks noGrp="1"/>
          </p:cNvSpPr>
          <p:nvPr>
            <p:ph type="title"/>
          </p:nvPr>
        </p:nvSpPr>
        <p:spPr/>
        <p:txBody>
          <a:bodyPr/>
          <a:lstStyle/>
          <a:p>
            <a:r>
              <a:rPr lang="en-US"/>
              <a:t>EEG Data Preprocessing</a:t>
            </a:r>
          </a:p>
        </p:txBody>
      </p:sp>
      <p:sp>
        <p:nvSpPr>
          <p:cNvPr id="4" name="TextBox 3">
            <a:extLst>
              <a:ext uri="{FF2B5EF4-FFF2-40B4-BE49-F238E27FC236}">
                <a16:creationId xmlns:a16="http://schemas.microsoft.com/office/drawing/2014/main" id="{A126E3C9-65C5-4061-AB5E-5059FD15FB70}"/>
              </a:ext>
            </a:extLst>
          </p:cNvPr>
          <p:cNvSpPr txBox="1"/>
          <p:nvPr/>
        </p:nvSpPr>
        <p:spPr>
          <a:xfrm>
            <a:off x="933138" y="2194810"/>
            <a:ext cx="10119609"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dirty="0" err="1"/>
              <a:t>NaN</a:t>
            </a:r>
            <a:r>
              <a:rPr lang="en-US" sz="2000" dirty="0"/>
              <a:t> (Not a number) cells were removed from the dataset.</a:t>
            </a:r>
            <a:br>
              <a:rPr lang="en-US" sz="2000" dirty="0"/>
            </a:br>
            <a:endParaRPr lang="en-US" dirty="0"/>
          </a:p>
          <a:p>
            <a:pPr marL="285750" indent="-285750">
              <a:buFont typeface="Arial"/>
              <a:buChar char="•"/>
            </a:pPr>
            <a:r>
              <a:rPr lang="en-US" sz="2000" dirty="0"/>
              <a:t>The data points that varied by more than 4 standard deviations ( |</a:t>
            </a:r>
            <a:r>
              <a:rPr lang="en-US" sz="2000" dirty="0">
                <a:ea typeface="+mn-lt"/>
                <a:cs typeface="+mn-lt"/>
              </a:rPr>
              <a:t>𝑥 − 𝜇| ≥ 4 ) were classified as outliers and eliminated.</a:t>
            </a:r>
          </a:p>
          <a:p>
            <a:pPr marL="285750" indent="-285750">
              <a:buFont typeface="Arial"/>
              <a:buChar char="•"/>
            </a:pPr>
            <a:endParaRPr lang="en-US" sz="2000"/>
          </a:p>
          <a:p>
            <a:pPr marL="285750" indent="-285750">
              <a:buFont typeface="Arial"/>
              <a:buChar char="•"/>
            </a:pPr>
            <a:r>
              <a:rPr lang="en-US" sz="2000" dirty="0">
                <a:ea typeface="+mn-lt"/>
                <a:cs typeface="+mn-lt"/>
              </a:rPr>
              <a:t>50Hz line noise was removed using Spectral Interpolation, a technique derived from Discrete Fourier Transforms (DFT). In the frequency domain, the line noise component is extracted out and the value is set by interpolating using the coefficients of the neighboring frequencies. This technique is advantageous when compared to Notch (Butterworth), DFT and </a:t>
            </a:r>
            <a:r>
              <a:rPr lang="en-US" sz="2000" dirty="0" err="1">
                <a:ea typeface="+mn-lt"/>
                <a:cs typeface="+mn-lt"/>
              </a:rPr>
              <a:t>CleanLine</a:t>
            </a:r>
            <a:r>
              <a:rPr lang="en-US" sz="2000" dirty="0">
                <a:ea typeface="+mn-lt"/>
                <a:cs typeface="+mn-lt"/>
              </a:rPr>
              <a:t> filters.</a:t>
            </a:r>
            <a:endParaRPr lang="en-US" sz="2000" dirty="0"/>
          </a:p>
        </p:txBody>
      </p:sp>
    </p:spTree>
    <p:extLst>
      <p:ext uri="{BB962C8B-B14F-4D97-AF65-F5344CB8AC3E}">
        <p14:creationId xmlns:p14="http://schemas.microsoft.com/office/powerpoint/2010/main" val="1368404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64D08-6F2C-4C3C-0EED-D6D5864ABD56}"/>
              </a:ext>
            </a:extLst>
          </p:cNvPr>
          <p:cNvSpPr>
            <a:spLocks noGrp="1"/>
          </p:cNvSpPr>
          <p:nvPr>
            <p:ph type="title"/>
          </p:nvPr>
        </p:nvSpPr>
        <p:spPr>
          <a:xfrm>
            <a:off x="1066800" y="642594"/>
            <a:ext cx="10481353" cy="3929406"/>
          </a:xfrm>
        </p:spPr>
        <p:txBody>
          <a:bodyPr>
            <a:normAutofit/>
          </a:bodyPr>
          <a:lstStyle/>
          <a:p>
            <a:pPr algn="ctr"/>
            <a:r>
              <a:rPr lang="en-US" sz="9600" dirty="0"/>
              <a:t>Extraction of Parameters </a:t>
            </a:r>
          </a:p>
        </p:txBody>
      </p:sp>
      <p:sp>
        <p:nvSpPr>
          <p:cNvPr id="3" name="Content Placeholder 2">
            <a:extLst>
              <a:ext uri="{FF2B5EF4-FFF2-40B4-BE49-F238E27FC236}">
                <a16:creationId xmlns:a16="http://schemas.microsoft.com/office/drawing/2014/main" id="{6B9F9B59-15F3-BFB5-A96F-C25CAC56279C}"/>
              </a:ext>
            </a:extLst>
          </p:cNvPr>
          <p:cNvSpPr>
            <a:spLocks noGrp="1"/>
          </p:cNvSpPr>
          <p:nvPr>
            <p:ph idx="1"/>
          </p:nvPr>
        </p:nvSpPr>
        <p:spPr>
          <a:xfrm>
            <a:off x="1066800" y="4952144"/>
            <a:ext cx="9987449" cy="1000600"/>
          </a:xfrm>
        </p:spPr>
        <p:txBody>
          <a:bodyPr vert="horz" lIns="91440" tIns="45720" rIns="91440" bIns="45720" rtlCol="0" anchor="t">
            <a:normAutofit/>
          </a:bodyPr>
          <a:lstStyle/>
          <a:p>
            <a:pPr marL="0" indent="0">
              <a:buNone/>
            </a:pPr>
            <a:r>
              <a:rPr lang="en-US" sz="1850" dirty="0"/>
              <a:t>We have EEG and body vital data now. Since we want a real time processing of the data, we divide the data into epochs of 20s and then find various parameters for every 2000 points</a:t>
            </a:r>
            <a:endParaRPr lang="en-US"/>
          </a:p>
        </p:txBody>
      </p:sp>
    </p:spTree>
    <p:extLst>
      <p:ext uri="{BB962C8B-B14F-4D97-AF65-F5344CB8AC3E}">
        <p14:creationId xmlns:p14="http://schemas.microsoft.com/office/powerpoint/2010/main" val="4092491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10C49-7416-CF39-FEBB-69830EBE9AAF}"/>
              </a:ext>
            </a:extLst>
          </p:cNvPr>
          <p:cNvSpPr>
            <a:spLocks noGrp="1"/>
          </p:cNvSpPr>
          <p:nvPr>
            <p:ph type="title"/>
          </p:nvPr>
        </p:nvSpPr>
        <p:spPr/>
        <p:txBody>
          <a:bodyPr/>
          <a:lstStyle/>
          <a:p>
            <a:r>
              <a:rPr lang="en-US"/>
              <a:t>Power Spectral Analysis</a:t>
            </a:r>
          </a:p>
        </p:txBody>
      </p:sp>
      <p:sp>
        <p:nvSpPr>
          <p:cNvPr id="3" name="Content Placeholder 2">
            <a:extLst>
              <a:ext uri="{FF2B5EF4-FFF2-40B4-BE49-F238E27FC236}">
                <a16:creationId xmlns:a16="http://schemas.microsoft.com/office/drawing/2014/main" id="{1A19C98B-CC85-5858-B861-96AB10191B6C}"/>
              </a:ext>
            </a:extLst>
          </p:cNvPr>
          <p:cNvSpPr>
            <a:spLocks noGrp="1"/>
          </p:cNvSpPr>
          <p:nvPr>
            <p:ph idx="1"/>
          </p:nvPr>
        </p:nvSpPr>
        <p:spPr/>
        <p:txBody>
          <a:bodyPr vert="horz" lIns="91440" tIns="45720" rIns="91440" bIns="45720" rtlCol="0" anchor="t">
            <a:normAutofit/>
          </a:bodyPr>
          <a:lstStyle/>
          <a:p>
            <a:r>
              <a:rPr lang="en-US" dirty="0"/>
              <a:t> Absolute power in alpha band – With the increasing Depth of </a:t>
            </a:r>
            <a:r>
              <a:rPr lang="en-US" dirty="0" err="1"/>
              <a:t>Anaesthesia</a:t>
            </a:r>
            <a:r>
              <a:rPr lang="en-US" dirty="0"/>
              <a:t>, power in the alpha band (8 –13 Hz) is expected to decrease.</a:t>
            </a:r>
          </a:p>
          <a:p>
            <a:r>
              <a:rPr lang="en-US" dirty="0"/>
              <a:t> Absolute power in delta band – Concomitant with the decrease in alpha power, power in delta (0 – 4 Hz) is expected to increase. </a:t>
            </a:r>
          </a:p>
          <a:p>
            <a:r>
              <a:rPr lang="en-US" dirty="0"/>
              <a:t> Delta ratio – This was computed by taking the ratio of power in 0-4 Hz to the power in 8-13 Hz. With increasing delta power with </a:t>
            </a:r>
            <a:r>
              <a:rPr lang="en-US" dirty="0" err="1"/>
              <a:t>DoA</a:t>
            </a:r>
            <a:r>
              <a:rPr lang="en-US" dirty="0"/>
              <a:t>, the ratio of power in delta to higher frequencies is expected to go up. </a:t>
            </a:r>
          </a:p>
          <a:p>
            <a:r>
              <a:rPr lang="en-US" dirty="0"/>
              <a:t>Spectral Edge Frequency 90 – SEF 90 refers to the frequency in the 0-30 Hz below which 90% of the power in the range is located. This was computed by integrating over the power spectrum in the range and interpolating to 0.9 times the total power. On the same lines as the previous arguments, SEF 90 is expected to decrease with increasing </a:t>
            </a:r>
            <a:r>
              <a:rPr lang="en-US" dirty="0" err="1"/>
              <a:t>DoA</a:t>
            </a:r>
            <a:r>
              <a:rPr lang="en-US" dirty="0"/>
              <a:t>. Schwender et al. (1996) reported the SEF 90 value to decrease to 12-14 Hz under surgical </a:t>
            </a:r>
            <a:r>
              <a:rPr lang="en-US" dirty="0" err="1"/>
              <a:t>anaesthesia</a:t>
            </a:r>
            <a:r>
              <a:rPr lang="en-US"/>
              <a:t> from 18-20 Hz baseline.</a:t>
            </a:r>
          </a:p>
        </p:txBody>
      </p:sp>
    </p:spTree>
    <p:extLst>
      <p:ext uri="{BB962C8B-B14F-4D97-AF65-F5344CB8AC3E}">
        <p14:creationId xmlns:p14="http://schemas.microsoft.com/office/powerpoint/2010/main" val="4010705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0AC7E-19A3-3B00-35C5-5E5CD42D37D3}"/>
              </a:ext>
            </a:extLst>
          </p:cNvPr>
          <p:cNvSpPr>
            <a:spLocks noGrp="1"/>
          </p:cNvSpPr>
          <p:nvPr>
            <p:ph type="title"/>
          </p:nvPr>
        </p:nvSpPr>
        <p:spPr>
          <a:xfrm>
            <a:off x="347609" y="2866872"/>
            <a:ext cx="10058400" cy="1371600"/>
          </a:xfrm>
        </p:spPr>
        <p:txBody>
          <a:bodyPr/>
          <a:lstStyle/>
          <a:p>
            <a:r>
              <a:rPr lang="en-IN" dirty="0"/>
              <a:t>Results</a:t>
            </a:r>
            <a:br>
              <a:rPr lang="en-IN" dirty="0"/>
            </a:br>
            <a:endParaRPr lang="en-IN" dirty="0"/>
          </a:p>
        </p:txBody>
      </p:sp>
      <p:pic>
        <p:nvPicPr>
          <p:cNvPr id="5" name="Content Placeholder 4">
            <a:extLst>
              <a:ext uri="{FF2B5EF4-FFF2-40B4-BE49-F238E27FC236}">
                <a16:creationId xmlns:a16="http://schemas.microsoft.com/office/drawing/2014/main" id="{7DC70320-E2A0-3C3E-CDEA-054FD463418F}"/>
              </a:ext>
            </a:extLst>
          </p:cNvPr>
          <p:cNvPicPr>
            <a:picLocks noGrp="1" noChangeAspect="1"/>
          </p:cNvPicPr>
          <p:nvPr>
            <p:ph idx="1"/>
          </p:nvPr>
        </p:nvPicPr>
        <p:blipFill>
          <a:blip r:embed="rId2"/>
          <a:stretch>
            <a:fillRect/>
          </a:stretch>
        </p:blipFill>
        <p:spPr>
          <a:xfrm>
            <a:off x="2821969" y="434543"/>
            <a:ext cx="3812899" cy="2964466"/>
          </a:xfrm>
        </p:spPr>
      </p:pic>
      <p:pic>
        <p:nvPicPr>
          <p:cNvPr id="7" name="Picture 6">
            <a:extLst>
              <a:ext uri="{FF2B5EF4-FFF2-40B4-BE49-F238E27FC236}">
                <a16:creationId xmlns:a16="http://schemas.microsoft.com/office/drawing/2014/main" id="{6283B746-1D5F-4AF8-1828-4B26B0696958}"/>
              </a:ext>
            </a:extLst>
          </p:cNvPr>
          <p:cNvPicPr>
            <a:picLocks noChangeAspect="1"/>
          </p:cNvPicPr>
          <p:nvPr/>
        </p:nvPicPr>
        <p:blipFill>
          <a:blip r:embed="rId3"/>
          <a:stretch>
            <a:fillRect/>
          </a:stretch>
        </p:blipFill>
        <p:spPr>
          <a:xfrm>
            <a:off x="7180449" y="340863"/>
            <a:ext cx="3812899" cy="2964466"/>
          </a:xfrm>
          <a:prstGeom prst="rect">
            <a:avLst/>
          </a:prstGeom>
        </p:spPr>
      </p:pic>
      <p:pic>
        <p:nvPicPr>
          <p:cNvPr id="9" name="Picture 8">
            <a:extLst>
              <a:ext uri="{FF2B5EF4-FFF2-40B4-BE49-F238E27FC236}">
                <a16:creationId xmlns:a16="http://schemas.microsoft.com/office/drawing/2014/main" id="{652F52AF-07AA-C04E-DE8E-059ACADCECCA}"/>
              </a:ext>
            </a:extLst>
          </p:cNvPr>
          <p:cNvPicPr>
            <a:picLocks noChangeAspect="1"/>
          </p:cNvPicPr>
          <p:nvPr/>
        </p:nvPicPr>
        <p:blipFill>
          <a:blip r:embed="rId4"/>
          <a:stretch>
            <a:fillRect/>
          </a:stretch>
        </p:blipFill>
        <p:spPr>
          <a:xfrm>
            <a:off x="2821969" y="3530005"/>
            <a:ext cx="3812899" cy="2964466"/>
          </a:xfrm>
          <a:prstGeom prst="rect">
            <a:avLst/>
          </a:prstGeom>
        </p:spPr>
      </p:pic>
      <p:pic>
        <p:nvPicPr>
          <p:cNvPr id="11" name="Picture 10">
            <a:extLst>
              <a:ext uri="{FF2B5EF4-FFF2-40B4-BE49-F238E27FC236}">
                <a16:creationId xmlns:a16="http://schemas.microsoft.com/office/drawing/2014/main" id="{F3033770-F501-3832-1E68-02E59503FD10}"/>
              </a:ext>
            </a:extLst>
          </p:cNvPr>
          <p:cNvPicPr>
            <a:picLocks noChangeAspect="1"/>
          </p:cNvPicPr>
          <p:nvPr/>
        </p:nvPicPr>
        <p:blipFill>
          <a:blip r:embed="rId5"/>
          <a:stretch>
            <a:fillRect/>
          </a:stretch>
        </p:blipFill>
        <p:spPr>
          <a:xfrm>
            <a:off x="7180449" y="3429000"/>
            <a:ext cx="3812899" cy="2964466"/>
          </a:xfrm>
          <a:prstGeom prst="rect">
            <a:avLst/>
          </a:prstGeom>
        </p:spPr>
      </p:pic>
    </p:spTree>
    <p:extLst>
      <p:ext uri="{BB962C8B-B14F-4D97-AF65-F5344CB8AC3E}">
        <p14:creationId xmlns:p14="http://schemas.microsoft.com/office/powerpoint/2010/main" val="3501562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87E97-D349-6A10-E8DB-77D7D3129BB4}"/>
              </a:ext>
            </a:extLst>
          </p:cNvPr>
          <p:cNvSpPr>
            <a:spLocks noGrp="1"/>
          </p:cNvSpPr>
          <p:nvPr>
            <p:ph type="title"/>
          </p:nvPr>
        </p:nvSpPr>
        <p:spPr>
          <a:xfrm>
            <a:off x="953784" y="87111"/>
            <a:ext cx="10058400" cy="1371600"/>
          </a:xfrm>
        </p:spPr>
        <p:txBody>
          <a:bodyPr/>
          <a:lstStyle/>
          <a:p>
            <a:r>
              <a:rPr lang="en-US"/>
              <a:t>Hilbert Huang Entropy</a:t>
            </a:r>
          </a:p>
        </p:txBody>
      </p:sp>
      <p:sp>
        <p:nvSpPr>
          <p:cNvPr id="3" name="Content Placeholder 2">
            <a:extLst>
              <a:ext uri="{FF2B5EF4-FFF2-40B4-BE49-F238E27FC236}">
                <a16:creationId xmlns:a16="http://schemas.microsoft.com/office/drawing/2014/main" id="{D4B62FCA-92E8-CC30-B6B9-1ED8398E5A95}"/>
              </a:ext>
            </a:extLst>
          </p:cNvPr>
          <p:cNvSpPr>
            <a:spLocks noGrp="1"/>
          </p:cNvSpPr>
          <p:nvPr>
            <p:ph idx="1"/>
          </p:nvPr>
        </p:nvSpPr>
        <p:spPr>
          <a:xfrm>
            <a:off x="542819" y="1111524"/>
            <a:ext cx="5553182" cy="4359325"/>
          </a:xfrm>
        </p:spPr>
        <p:txBody>
          <a:bodyPr vert="horz" lIns="91440" tIns="45720" rIns="91440" bIns="45720" rtlCol="0" anchor="t">
            <a:normAutofit/>
          </a:bodyPr>
          <a:lstStyle/>
          <a:p>
            <a:pPr marL="0" indent="0" algn="ctr">
              <a:buNone/>
            </a:pPr>
            <a:r>
              <a:rPr lang="en-US" dirty="0"/>
              <a:t>Why Entropy?</a:t>
            </a:r>
          </a:p>
          <a:p>
            <a:r>
              <a:rPr lang="en-US" dirty="0"/>
              <a:t>Informational Entropy sort of captures how much information/surprisal is there in the signal. A more Random signal his higher Entropy. As a person goes deeper into anesthesia, there is lesser activity in the brain, and the activity becomes more “predictable”. Therefore, the entropy decreases.</a:t>
            </a:r>
          </a:p>
          <a:p>
            <a:r>
              <a:rPr lang="en-US" dirty="0"/>
              <a:t>Since EEG signal are not always LTI, non-linear methods might sometimes lead to better results</a:t>
            </a:r>
          </a:p>
          <a:p>
            <a:r>
              <a:rPr lang="en-US" dirty="0"/>
              <a:t>Simple Shannon entropy doesn’t really give a lot of information as it varies a lot from person to person. Therefore, spectral entropy is a better measure. Hilbert Huang transform is a better method to breakdown functions into basis functions, as it does not assume a certain form. </a:t>
            </a:r>
          </a:p>
        </p:txBody>
      </p:sp>
      <p:pic>
        <p:nvPicPr>
          <p:cNvPr id="5" name="Picture 4">
            <a:extLst>
              <a:ext uri="{FF2B5EF4-FFF2-40B4-BE49-F238E27FC236}">
                <a16:creationId xmlns:a16="http://schemas.microsoft.com/office/drawing/2014/main" id="{7A151640-BF1D-94A1-2C56-B854BF0C7D12}"/>
              </a:ext>
            </a:extLst>
          </p:cNvPr>
          <p:cNvPicPr>
            <a:picLocks noChangeAspect="1"/>
          </p:cNvPicPr>
          <p:nvPr/>
        </p:nvPicPr>
        <p:blipFill>
          <a:blip r:embed="rId2"/>
          <a:stretch>
            <a:fillRect/>
          </a:stretch>
        </p:blipFill>
        <p:spPr>
          <a:xfrm>
            <a:off x="1201666" y="5404581"/>
            <a:ext cx="2933564" cy="911314"/>
          </a:xfrm>
          <a:prstGeom prst="rect">
            <a:avLst/>
          </a:prstGeom>
        </p:spPr>
      </p:pic>
      <p:pic>
        <p:nvPicPr>
          <p:cNvPr id="2050" name="Picture 2" descr="2318: Dynamic Entropy - explain xkcd">
            <a:extLst>
              <a:ext uri="{FF2B5EF4-FFF2-40B4-BE49-F238E27FC236}">
                <a16:creationId xmlns:a16="http://schemas.microsoft.com/office/drawing/2014/main" id="{D6382CB8-DF0A-4812-35A0-0310157021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9456" y="1639798"/>
            <a:ext cx="5419725" cy="3867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428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2.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2.xml><?xml version="1.0" encoding="utf-8"?>
<ds:datastoreItem xmlns:ds="http://schemas.openxmlformats.org/officeDocument/2006/customXml" ds:itemID="{946BCBFB-BBC7-42F1-95CD-058E172363A0}">
  <ds:schemaRefs>
    <ds:schemaRef ds:uri="71af3243-3dd4-4a8d-8c0d-dd76da1f02a5"/>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1F91CDEB-92ED-41DC-BF33-2916A7687628}">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{9B031C28-B906-4417-B9ED-2589A425AB97}tf11531919_win32</Template>
  <TotalTime>104</TotalTime>
  <Words>1355</Words>
  <Application>Microsoft Office PowerPoint</Application>
  <PresentationFormat>Widescreen</PresentationFormat>
  <Paragraphs>78</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Avenir Next LT Pro</vt:lpstr>
      <vt:lpstr>Avenir Next LT Pro Light</vt:lpstr>
      <vt:lpstr>Calibri</vt:lpstr>
      <vt:lpstr>Cambria Math</vt:lpstr>
      <vt:lpstr>Garamond</vt:lpstr>
      <vt:lpstr>SavonVTI</vt:lpstr>
      <vt:lpstr>Monitoring Depth Of Anesthesia By Combining EEG And Body Vitals Using Neural Nets</vt:lpstr>
      <vt:lpstr>Why monitor Anaesthesia?</vt:lpstr>
      <vt:lpstr>Our Approach to Monitoring Anaesthesia </vt:lpstr>
      <vt:lpstr>The Data</vt:lpstr>
      <vt:lpstr>EEG Data Preprocessing</vt:lpstr>
      <vt:lpstr>Extraction of Parameters </vt:lpstr>
      <vt:lpstr>Power Spectral Analysis</vt:lpstr>
      <vt:lpstr>Results </vt:lpstr>
      <vt:lpstr>Hilbert Huang Entropy</vt:lpstr>
      <vt:lpstr>Empirical Mode Decomposition</vt:lpstr>
      <vt:lpstr>Results</vt:lpstr>
      <vt:lpstr>Biological Vitals</vt:lpstr>
      <vt:lpstr>On To The Neural Network </vt:lpstr>
      <vt:lpstr>Training the Neural Net</vt:lpstr>
      <vt:lpstr>Results From The Neural Network</vt:lpstr>
      <vt:lpstr>In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Depth Of Anesthesia By Combining EEG And Body Vitals Using Neural Nets</dc:title>
  <dc:creator>Sudhanshu Bharadwaj</dc:creator>
  <cp:lastModifiedBy>Sudhanshu Bharadwaj</cp:lastModifiedBy>
  <cp:revision>231</cp:revision>
  <dcterms:created xsi:type="dcterms:W3CDTF">2022-04-27T17:11:27Z</dcterms:created>
  <dcterms:modified xsi:type="dcterms:W3CDTF">2022-04-28T01:04:28Z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